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8"/>
  </p:notesMasterIdLst>
  <p:sldIdLst>
    <p:sldId id="256" r:id="rId2"/>
    <p:sldId id="257" r:id="rId3"/>
    <p:sldId id="577" r:id="rId4"/>
    <p:sldId id="278" r:id="rId5"/>
    <p:sldId id="279" r:id="rId6"/>
    <p:sldId id="5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1AC68-1659-4B9A-A66A-E720E19A6A55}" v="152" dt="2025-02-18T15:38:04.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p:normalViewPr>
  <p:slideViewPr>
    <p:cSldViewPr snapToGrid="0">
      <p:cViewPr varScale="1">
        <p:scale>
          <a:sx n="124" d="100"/>
          <a:sy n="124" d="100"/>
        </p:scale>
        <p:origin x="6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20294-F697-404D-A2E1-25C3542422A3}"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1E89EC84-D923-428C-A6D0-DD39F8A8BDD9}">
      <dgm:prSet/>
      <dgm:spPr/>
      <dgm:t>
        <a:bodyPr/>
        <a:lstStyle/>
        <a:p>
          <a:r>
            <a:rPr lang="en-US"/>
            <a:t>It is a large conversation bubble that may have a direction above it, asking a student to watch and explain what a certain character is trying to say or do in a story or film.</a:t>
          </a:r>
        </a:p>
      </dgm:t>
    </dgm:pt>
    <dgm:pt modelId="{8CC64C80-798F-4A50-A857-7FF27D0C7897}" type="parTrans" cxnId="{B9CA3712-2CC1-44FB-AF09-708E7BF59696}">
      <dgm:prSet/>
      <dgm:spPr/>
      <dgm:t>
        <a:bodyPr/>
        <a:lstStyle/>
        <a:p>
          <a:endParaRPr lang="en-US"/>
        </a:p>
      </dgm:t>
    </dgm:pt>
    <dgm:pt modelId="{A3423B90-7156-41DA-838F-BA2BD5AE3D78}" type="sibTrans" cxnId="{B9CA3712-2CC1-44FB-AF09-708E7BF59696}">
      <dgm:prSet/>
      <dgm:spPr/>
      <dgm:t>
        <a:bodyPr/>
        <a:lstStyle/>
        <a:p>
          <a:endParaRPr lang="en-US"/>
        </a:p>
      </dgm:t>
    </dgm:pt>
    <dgm:pt modelId="{071FA956-AC82-4BC8-8182-87E1A50761A0}">
      <dgm:prSet/>
      <dgm:spPr/>
      <dgm:t>
        <a:bodyPr/>
        <a:lstStyle/>
        <a:p>
          <a:r>
            <a:rPr lang="en-US"/>
            <a:t>Start with “You are”….and asking the student to write using the words, “I am…..”</a:t>
          </a:r>
        </a:p>
      </dgm:t>
    </dgm:pt>
    <dgm:pt modelId="{FA074BDB-5B0E-4BFA-BF5B-CC9903080B25}" type="parTrans" cxnId="{9FF50062-FEC0-4816-894A-18D586CA4D5B}">
      <dgm:prSet/>
      <dgm:spPr/>
      <dgm:t>
        <a:bodyPr/>
        <a:lstStyle/>
        <a:p>
          <a:endParaRPr lang="en-US"/>
        </a:p>
      </dgm:t>
    </dgm:pt>
    <dgm:pt modelId="{0075C798-DB88-4F9E-A8AA-859184AC2CFB}" type="sibTrans" cxnId="{9FF50062-FEC0-4816-894A-18D586CA4D5B}">
      <dgm:prSet/>
      <dgm:spPr/>
      <dgm:t>
        <a:bodyPr/>
        <a:lstStyle/>
        <a:p>
          <a:endParaRPr lang="en-US"/>
        </a:p>
      </dgm:t>
    </dgm:pt>
    <dgm:pt modelId="{3C99D056-F018-4BB0-865B-789305B91CC7}">
      <dgm:prSet/>
      <dgm:spPr/>
      <dgm:t>
        <a:bodyPr/>
        <a:lstStyle/>
        <a:p>
          <a:r>
            <a:rPr lang="en-US" dirty="0"/>
            <a:t>Give different students different people/subjects to watch, or let them choose their character to watch.  (If you assign characters to students as you pass out the Big Talk assignment sheets, you can differentiate the character assignments by difficulty level for the writing.)</a:t>
          </a:r>
        </a:p>
      </dgm:t>
    </dgm:pt>
    <dgm:pt modelId="{56D357AD-B6AE-43E7-8380-3D6162F6F5AE}" type="parTrans" cxnId="{11DE56BC-788C-4E2C-AAD7-215A79A9A599}">
      <dgm:prSet/>
      <dgm:spPr/>
      <dgm:t>
        <a:bodyPr/>
        <a:lstStyle/>
        <a:p>
          <a:endParaRPr lang="en-US"/>
        </a:p>
      </dgm:t>
    </dgm:pt>
    <dgm:pt modelId="{72B397E5-BFA4-4FA8-A26F-D92440F923C8}" type="sibTrans" cxnId="{11DE56BC-788C-4E2C-AAD7-215A79A9A599}">
      <dgm:prSet/>
      <dgm:spPr/>
      <dgm:t>
        <a:bodyPr/>
        <a:lstStyle/>
        <a:p>
          <a:endParaRPr lang="en-US"/>
        </a:p>
      </dgm:t>
    </dgm:pt>
    <dgm:pt modelId="{2D33B6EB-7C19-49E9-87F5-9C3DB83ACD64}" type="pres">
      <dgm:prSet presAssocID="{30A20294-F697-404D-A2E1-25C3542422A3}" presName="Name0" presStyleCnt="0">
        <dgm:presLayoutVars>
          <dgm:dir/>
          <dgm:resizeHandles val="exact"/>
        </dgm:presLayoutVars>
      </dgm:prSet>
      <dgm:spPr/>
    </dgm:pt>
    <dgm:pt modelId="{F1A87D36-910E-4914-8FBF-CE85DED4EA6C}" type="pres">
      <dgm:prSet presAssocID="{1E89EC84-D923-428C-A6D0-DD39F8A8BDD9}" presName="node" presStyleLbl="node1" presStyleIdx="0" presStyleCnt="3">
        <dgm:presLayoutVars>
          <dgm:bulletEnabled val="1"/>
        </dgm:presLayoutVars>
      </dgm:prSet>
      <dgm:spPr/>
    </dgm:pt>
    <dgm:pt modelId="{729B0DFF-96A0-4452-A700-F92692BAFCD4}" type="pres">
      <dgm:prSet presAssocID="{A3423B90-7156-41DA-838F-BA2BD5AE3D78}" presName="sibTrans" presStyleLbl="sibTrans2D1" presStyleIdx="0" presStyleCnt="2"/>
      <dgm:spPr/>
    </dgm:pt>
    <dgm:pt modelId="{D79B3FB1-0809-49FC-94E4-57EADAC512C4}" type="pres">
      <dgm:prSet presAssocID="{A3423B90-7156-41DA-838F-BA2BD5AE3D78}" presName="connectorText" presStyleLbl="sibTrans2D1" presStyleIdx="0" presStyleCnt="2"/>
      <dgm:spPr/>
    </dgm:pt>
    <dgm:pt modelId="{5D409A53-2D7D-43F1-B827-414792FD2568}" type="pres">
      <dgm:prSet presAssocID="{071FA956-AC82-4BC8-8182-87E1A50761A0}" presName="node" presStyleLbl="node1" presStyleIdx="1" presStyleCnt="3">
        <dgm:presLayoutVars>
          <dgm:bulletEnabled val="1"/>
        </dgm:presLayoutVars>
      </dgm:prSet>
      <dgm:spPr/>
    </dgm:pt>
    <dgm:pt modelId="{A543800C-580F-4E7F-9F76-C3CB503ED3FB}" type="pres">
      <dgm:prSet presAssocID="{0075C798-DB88-4F9E-A8AA-859184AC2CFB}" presName="sibTrans" presStyleLbl="sibTrans2D1" presStyleIdx="1" presStyleCnt="2"/>
      <dgm:spPr/>
    </dgm:pt>
    <dgm:pt modelId="{35C8DCEE-0712-4053-B299-C80340304763}" type="pres">
      <dgm:prSet presAssocID="{0075C798-DB88-4F9E-A8AA-859184AC2CFB}" presName="connectorText" presStyleLbl="sibTrans2D1" presStyleIdx="1" presStyleCnt="2"/>
      <dgm:spPr/>
    </dgm:pt>
    <dgm:pt modelId="{D35DA2CD-7BE0-46BC-A151-089C62DF1251}" type="pres">
      <dgm:prSet presAssocID="{3C99D056-F018-4BB0-865B-789305B91CC7}" presName="node" presStyleLbl="node1" presStyleIdx="2" presStyleCnt="3">
        <dgm:presLayoutVars>
          <dgm:bulletEnabled val="1"/>
        </dgm:presLayoutVars>
      </dgm:prSet>
      <dgm:spPr/>
    </dgm:pt>
  </dgm:ptLst>
  <dgm:cxnLst>
    <dgm:cxn modelId="{5C4F0811-0151-4250-A9E7-DAFC75BF5853}" type="presOf" srcId="{30A20294-F697-404D-A2E1-25C3542422A3}" destId="{2D33B6EB-7C19-49E9-87F5-9C3DB83ACD64}" srcOrd="0" destOrd="0" presId="urn:microsoft.com/office/officeart/2005/8/layout/process1"/>
    <dgm:cxn modelId="{B9CA3712-2CC1-44FB-AF09-708E7BF59696}" srcId="{30A20294-F697-404D-A2E1-25C3542422A3}" destId="{1E89EC84-D923-428C-A6D0-DD39F8A8BDD9}" srcOrd="0" destOrd="0" parTransId="{8CC64C80-798F-4A50-A857-7FF27D0C7897}" sibTransId="{A3423B90-7156-41DA-838F-BA2BD5AE3D78}"/>
    <dgm:cxn modelId="{9FF50062-FEC0-4816-894A-18D586CA4D5B}" srcId="{30A20294-F697-404D-A2E1-25C3542422A3}" destId="{071FA956-AC82-4BC8-8182-87E1A50761A0}" srcOrd="1" destOrd="0" parTransId="{FA074BDB-5B0E-4BFA-BF5B-CC9903080B25}" sibTransId="{0075C798-DB88-4F9E-A8AA-859184AC2CFB}"/>
    <dgm:cxn modelId="{6EBABA77-5E22-4C55-8124-C765B9DC8656}" type="presOf" srcId="{0075C798-DB88-4F9E-A8AA-859184AC2CFB}" destId="{A543800C-580F-4E7F-9F76-C3CB503ED3FB}" srcOrd="0" destOrd="0" presId="urn:microsoft.com/office/officeart/2005/8/layout/process1"/>
    <dgm:cxn modelId="{4049867F-AD6A-481F-8BB2-637BDF9CF9B3}" type="presOf" srcId="{A3423B90-7156-41DA-838F-BA2BD5AE3D78}" destId="{729B0DFF-96A0-4452-A700-F92692BAFCD4}" srcOrd="0" destOrd="0" presId="urn:microsoft.com/office/officeart/2005/8/layout/process1"/>
    <dgm:cxn modelId="{CE9B70A1-1A71-40F8-8C41-BF820D6DD326}" type="presOf" srcId="{3C99D056-F018-4BB0-865B-789305B91CC7}" destId="{D35DA2CD-7BE0-46BC-A151-089C62DF1251}" srcOrd="0" destOrd="0" presId="urn:microsoft.com/office/officeart/2005/8/layout/process1"/>
    <dgm:cxn modelId="{4B8CA6BB-1A2C-4CEC-A0F0-F707882CFCF6}" type="presOf" srcId="{0075C798-DB88-4F9E-A8AA-859184AC2CFB}" destId="{35C8DCEE-0712-4053-B299-C80340304763}" srcOrd="1" destOrd="0" presId="urn:microsoft.com/office/officeart/2005/8/layout/process1"/>
    <dgm:cxn modelId="{11DE56BC-788C-4E2C-AAD7-215A79A9A599}" srcId="{30A20294-F697-404D-A2E1-25C3542422A3}" destId="{3C99D056-F018-4BB0-865B-789305B91CC7}" srcOrd="2" destOrd="0" parTransId="{56D357AD-B6AE-43E7-8380-3D6162F6F5AE}" sibTransId="{72B397E5-BFA4-4FA8-A26F-D92440F923C8}"/>
    <dgm:cxn modelId="{EAAB83C4-3A39-4DA8-A5F2-7686F211F95D}" type="presOf" srcId="{1E89EC84-D923-428C-A6D0-DD39F8A8BDD9}" destId="{F1A87D36-910E-4914-8FBF-CE85DED4EA6C}" srcOrd="0" destOrd="0" presId="urn:microsoft.com/office/officeart/2005/8/layout/process1"/>
    <dgm:cxn modelId="{F9311FF4-7935-43E1-962C-4721AD0E9895}" type="presOf" srcId="{A3423B90-7156-41DA-838F-BA2BD5AE3D78}" destId="{D79B3FB1-0809-49FC-94E4-57EADAC512C4}" srcOrd="1" destOrd="0" presId="urn:microsoft.com/office/officeart/2005/8/layout/process1"/>
    <dgm:cxn modelId="{5D2CDBF7-7394-40B4-8AA7-85D21A85160E}" type="presOf" srcId="{071FA956-AC82-4BC8-8182-87E1A50761A0}" destId="{5D409A53-2D7D-43F1-B827-414792FD2568}" srcOrd="0" destOrd="0" presId="urn:microsoft.com/office/officeart/2005/8/layout/process1"/>
    <dgm:cxn modelId="{7D61A70C-B11A-4D7A-BAB2-565627C9D91E}" type="presParOf" srcId="{2D33B6EB-7C19-49E9-87F5-9C3DB83ACD64}" destId="{F1A87D36-910E-4914-8FBF-CE85DED4EA6C}" srcOrd="0" destOrd="0" presId="urn:microsoft.com/office/officeart/2005/8/layout/process1"/>
    <dgm:cxn modelId="{FDC9EC77-E44B-442B-9D78-FFBF74136F2E}" type="presParOf" srcId="{2D33B6EB-7C19-49E9-87F5-9C3DB83ACD64}" destId="{729B0DFF-96A0-4452-A700-F92692BAFCD4}" srcOrd="1" destOrd="0" presId="urn:microsoft.com/office/officeart/2005/8/layout/process1"/>
    <dgm:cxn modelId="{3EA77131-71DD-4025-9ADB-6791ACC4D13D}" type="presParOf" srcId="{729B0DFF-96A0-4452-A700-F92692BAFCD4}" destId="{D79B3FB1-0809-49FC-94E4-57EADAC512C4}" srcOrd="0" destOrd="0" presId="urn:microsoft.com/office/officeart/2005/8/layout/process1"/>
    <dgm:cxn modelId="{61EC0FD5-E15F-4E8E-8C3E-2FA0C4730DDE}" type="presParOf" srcId="{2D33B6EB-7C19-49E9-87F5-9C3DB83ACD64}" destId="{5D409A53-2D7D-43F1-B827-414792FD2568}" srcOrd="2" destOrd="0" presId="urn:microsoft.com/office/officeart/2005/8/layout/process1"/>
    <dgm:cxn modelId="{1DDA76DB-3226-4EDF-A04F-FF0F403C11EE}" type="presParOf" srcId="{2D33B6EB-7C19-49E9-87F5-9C3DB83ACD64}" destId="{A543800C-580F-4E7F-9F76-C3CB503ED3FB}" srcOrd="3" destOrd="0" presId="urn:microsoft.com/office/officeart/2005/8/layout/process1"/>
    <dgm:cxn modelId="{25709A27-D950-421B-988C-1B96CF7EF07F}" type="presParOf" srcId="{A543800C-580F-4E7F-9F76-C3CB503ED3FB}" destId="{35C8DCEE-0712-4053-B299-C80340304763}" srcOrd="0" destOrd="0" presId="urn:microsoft.com/office/officeart/2005/8/layout/process1"/>
    <dgm:cxn modelId="{744E94E7-29D4-49B1-9C1F-289149CB2D0E}" type="presParOf" srcId="{2D33B6EB-7C19-49E9-87F5-9C3DB83ACD64}" destId="{D35DA2CD-7BE0-46BC-A151-089C62DF125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98735-1E62-4B5F-AF41-B4709AC83056}"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96D5C1E-2FCB-4A68-811E-599FA11D8520}">
      <dgm:prSet/>
      <dgm:spPr/>
      <dgm:t>
        <a:bodyPr/>
        <a:lstStyle/>
        <a:p>
          <a:r>
            <a:rPr lang="en-US" dirty="0"/>
            <a:t>You can use 3 or 4 character names on Big Talk graphics. Give different roles to different students, according </a:t>
          </a:r>
          <a:r>
            <a:rPr lang="en-US"/>
            <a:t>to ability.</a:t>
          </a:r>
        </a:p>
      </dgm:t>
    </dgm:pt>
    <dgm:pt modelId="{C98B8433-E4BF-4AB5-AF76-AAD936FF40EA}" type="parTrans" cxnId="{EB71E02B-F4A9-42C0-B297-D6481446EE29}">
      <dgm:prSet/>
      <dgm:spPr/>
      <dgm:t>
        <a:bodyPr/>
        <a:lstStyle/>
        <a:p>
          <a:endParaRPr lang="en-US"/>
        </a:p>
      </dgm:t>
    </dgm:pt>
    <dgm:pt modelId="{81B1C5E2-F89A-4073-A6FD-C9EFD22EABED}" type="sibTrans" cxnId="{EB71E02B-F4A9-42C0-B297-D6481446EE29}">
      <dgm:prSet phldrT="01" phldr="0"/>
      <dgm:spPr/>
      <dgm:t>
        <a:bodyPr/>
        <a:lstStyle/>
        <a:p>
          <a:r>
            <a:rPr lang="en-US"/>
            <a:t>01</a:t>
          </a:r>
        </a:p>
      </dgm:t>
    </dgm:pt>
    <dgm:pt modelId="{4E96FF3D-72B8-40C8-AB9B-47AF2B38F7E1}">
      <dgm:prSet/>
      <dgm:spPr/>
      <dgm:t>
        <a:bodyPr/>
        <a:lstStyle/>
        <a:p>
          <a:r>
            <a:rPr lang="en-US" dirty="0"/>
            <a:t>Assign: “You are (one character)!  What do you think about the situation or issue?”</a:t>
          </a:r>
        </a:p>
      </dgm:t>
    </dgm:pt>
    <dgm:pt modelId="{6D71ED5B-9723-4D85-BDD5-89F84D81D37F}" type="parTrans" cxnId="{83749408-F901-4E7C-A8CA-F6ED770A30E0}">
      <dgm:prSet/>
      <dgm:spPr/>
      <dgm:t>
        <a:bodyPr/>
        <a:lstStyle/>
        <a:p>
          <a:endParaRPr lang="en-US"/>
        </a:p>
      </dgm:t>
    </dgm:pt>
    <dgm:pt modelId="{0D587012-19E0-4A3A-8F8D-50D5FA8749CF}" type="sibTrans" cxnId="{83749408-F901-4E7C-A8CA-F6ED770A30E0}">
      <dgm:prSet phldrT="02" phldr="0"/>
      <dgm:spPr/>
      <dgm:t>
        <a:bodyPr/>
        <a:lstStyle/>
        <a:p>
          <a:r>
            <a:rPr lang="en-US"/>
            <a:t>02</a:t>
          </a:r>
        </a:p>
      </dgm:t>
    </dgm:pt>
    <dgm:pt modelId="{6FB9E5C4-3CE6-4D9A-92FB-DAEFA7229E3E}">
      <dgm:prSet/>
      <dgm:spPr/>
      <dgm:t>
        <a:bodyPr/>
        <a:lstStyle/>
        <a:p>
          <a:r>
            <a:rPr lang="en-US"/>
            <a:t>Distribute the roles in the assignment based on student writing skills.</a:t>
          </a:r>
        </a:p>
      </dgm:t>
    </dgm:pt>
    <dgm:pt modelId="{BF1AB043-2280-405B-93FF-48D275BB65EA}" type="parTrans" cxnId="{2417325C-9373-4079-9918-B824FF7D831B}">
      <dgm:prSet/>
      <dgm:spPr/>
      <dgm:t>
        <a:bodyPr/>
        <a:lstStyle/>
        <a:p>
          <a:endParaRPr lang="en-US"/>
        </a:p>
      </dgm:t>
    </dgm:pt>
    <dgm:pt modelId="{DA0C0E8F-9231-4921-A4DA-91F584397720}" type="sibTrans" cxnId="{2417325C-9373-4079-9918-B824FF7D831B}">
      <dgm:prSet phldrT="03" phldr="0"/>
      <dgm:spPr/>
      <dgm:t>
        <a:bodyPr/>
        <a:lstStyle/>
        <a:p>
          <a:r>
            <a:rPr lang="en-US"/>
            <a:t>03</a:t>
          </a:r>
        </a:p>
      </dgm:t>
    </dgm:pt>
    <dgm:pt modelId="{A473ACB7-1066-4114-8521-0C97BF3ADC5D}">
      <dgm:prSet/>
      <dgm:spPr/>
      <dgm:t>
        <a:bodyPr/>
        <a:lstStyle/>
        <a:p>
          <a:r>
            <a:rPr lang="en-US" dirty="0"/>
            <a:t>Have them write in 1</a:t>
          </a:r>
          <a:r>
            <a:rPr lang="en-US" baseline="30000" dirty="0"/>
            <a:t>st</a:t>
          </a:r>
          <a:r>
            <a:rPr lang="en-US" dirty="0"/>
            <a:t> person instead of </a:t>
          </a:r>
          <a:r>
            <a:rPr lang="en-US" b="1" u="sng" dirty="0"/>
            <a:t>about</a:t>
          </a:r>
          <a:r>
            <a:rPr lang="en-US" b="1" dirty="0"/>
            <a:t> </a:t>
          </a:r>
          <a:r>
            <a:rPr lang="en-US" dirty="0"/>
            <a:t>the character!             </a:t>
          </a:r>
        </a:p>
      </dgm:t>
    </dgm:pt>
    <dgm:pt modelId="{13325C09-BB91-44C3-9288-B4063A1BE7F2}" type="parTrans" cxnId="{AD32742B-F49E-45BD-9EC4-7E7E6C5E7989}">
      <dgm:prSet/>
      <dgm:spPr/>
      <dgm:t>
        <a:bodyPr/>
        <a:lstStyle/>
        <a:p>
          <a:endParaRPr lang="en-US"/>
        </a:p>
      </dgm:t>
    </dgm:pt>
    <dgm:pt modelId="{337A51E4-7264-4537-984D-2F981553C175}" type="sibTrans" cxnId="{AD32742B-F49E-45BD-9EC4-7E7E6C5E7989}">
      <dgm:prSet phldrT="04" phldr="0"/>
      <dgm:spPr/>
      <dgm:t>
        <a:bodyPr/>
        <a:lstStyle/>
        <a:p>
          <a:r>
            <a:rPr lang="en-US"/>
            <a:t>04</a:t>
          </a:r>
        </a:p>
      </dgm:t>
    </dgm:pt>
    <dgm:pt modelId="{CFCF64CD-8848-4E6D-B479-E3219BDDB740}" type="pres">
      <dgm:prSet presAssocID="{F8C98735-1E62-4B5F-AF41-B4709AC83056}" presName="Name0" presStyleCnt="0">
        <dgm:presLayoutVars>
          <dgm:animLvl val="lvl"/>
          <dgm:resizeHandles val="exact"/>
        </dgm:presLayoutVars>
      </dgm:prSet>
      <dgm:spPr/>
    </dgm:pt>
    <dgm:pt modelId="{E302D79C-D9E3-4BA3-AA64-EF39EDA1E5B4}" type="pres">
      <dgm:prSet presAssocID="{D96D5C1E-2FCB-4A68-811E-599FA11D8520}" presName="compositeNode" presStyleCnt="0">
        <dgm:presLayoutVars>
          <dgm:bulletEnabled val="1"/>
        </dgm:presLayoutVars>
      </dgm:prSet>
      <dgm:spPr/>
    </dgm:pt>
    <dgm:pt modelId="{EB60A7B1-CB21-494B-9254-B47442048FAB}" type="pres">
      <dgm:prSet presAssocID="{D96D5C1E-2FCB-4A68-811E-599FA11D8520}" presName="bgRect" presStyleLbl="alignNode1" presStyleIdx="0" presStyleCnt="4"/>
      <dgm:spPr/>
    </dgm:pt>
    <dgm:pt modelId="{AE7744E1-2CD3-4069-8997-57556C27594E}" type="pres">
      <dgm:prSet presAssocID="{81B1C5E2-F89A-4073-A6FD-C9EFD22EABED}" presName="sibTransNodeRect" presStyleLbl="alignNode1" presStyleIdx="0" presStyleCnt="4">
        <dgm:presLayoutVars>
          <dgm:chMax val="0"/>
          <dgm:bulletEnabled val="1"/>
        </dgm:presLayoutVars>
      </dgm:prSet>
      <dgm:spPr/>
    </dgm:pt>
    <dgm:pt modelId="{B39A43EB-FE04-40EF-8561-765B8C94B9E9}" type="pres">
      <dgm:prSet presAssocID="{D96D5C1E-2FCB-4A68-811E-599FA11D8520}" presName="nodeRect" presStyleLbl="alignNode1" presStyleIdx="0" presStyleCnt="4">
        <dgm:presLayoutVars>
          <dgm:bulletEnabled val="1"/>
        </dgm:presLayoutVars>
      </dgm:prSet>
      <dgm:spPr/>
    </dgm:pt>
    <dgm:pt modelId="{0EEE0C50-ED78-4C3D-814F-B6179C2C4DEF}" type="pres">
      <dgm:prSet presAssocID="{81B1C5E2-F89A-4073-A6FD-C9EFD22EABED}" presName="sibTrans" presStyleCnt="0"/>
      <dgm:spPr/>
    </dgm:pt>
    <dgm:pt modelId="{236774D2-FDE2-4E97-9E3C-B2BFAB6EA55B}" type="pres">
      <dgm:prSet presAssocID="{4E96FF3D-72B8-40C8-AB9B-47AF2B38F7E1}" presName="compositeNode" presStyleCnt="0">
        <dgm:presLayoutVars>
          <dgm:bulletEnabled val="1"/>
        </dgm:presLayoutVars>
      </dgm:prSet>
      <dgm:spPr/>
    </dgm:pt>
    <dgm:pt modelId="{1FD8BC37-894D-4E48-8660-E849219C29DB}" type="pres">
      <dgm:prSet presAssocID="{4E96FF3D-72B8-40C8-AB9B-47AF2B38F7E1}" presName="bgRect" presStyleLbl="alignNode1" presStyleIdx="1" presStyleCnt="4"/>
      <dgm:spPr/>
    </dgm:pt>
    <dgm:pt modelId="{0A96C268-EB05-473D-B902-A6A720A024EF}" type="pres">
      <dgm:prSet presAssocID="{0D587012-19E0-4A3A-8F8D-50D5FA8749CF}" presName="sibTransNodeRect" presStyleLbl="alignNode1" presStyleIdx="1" presStyleCnt="4">
        <dgm:presLayoutVars>
          <dgm:chMax val="0"/>
          <dgm:bulletEnabled val="1"/>
        </dgm:presLayoutVars>
      </dgm:prSet>
      <dgm:spPr/>
    </dgm:pt>
    <dgm:pt modelId="{0F101856-0052-4FFE-AC64-97DFBFCDDE20}" type="pres">
      <dgm:prSet presAssocID="{4E96FF3D-72B8-40C8-AB9B-47AF2B38F7E1}" presName="nodeRect" presStyleLbl="alignNode1" presStyleIdx="1" presStyleCnt="4">
        <dgm:presLayoutVars>
          <dgm:bulletEnabled val="1"/>
        </dgm:presLayoutVars>
      </dgm:prSet>
      <dgm:spPr/>
    </dgm:pt>
    <dgm:pt modelId="{431F6327-714C-4EBE-8928-14FD882CEDE3}" type="pres">
      <dgm:prSet presAssocID="{0D587012-19E0-4A3A-8F8D-50D5FA8749CF}" presName="sibTrans" presStyleCnt="0"/>
      <dgm:spPr/>
    </dgm:pt>
    <dgm:pt modelId="{C8BCFAB1-515B-418C-B740-C55630B47DBE}" type="pres">
      <dgm:prSet presAssocID="{6FB9E5C4-3CE6-4D9A-92FB-DAEFA7229E3E}" presName="compositeNode" presStyleCnt="0">
        <dgm:presLayoutVars>
          <dgm:bulletEnabled val="1"/>
        </dgm:presLayoutVars>
      </dgm:prSet>
      <dgm:spPr/>
    </dgm:pt>
    <dgm:pt modelId="{8E1107BB-B481-42F9-ADB7-96B57A084B43}" type="pres">
      <dgm:prSet presAssocID="{6FB9E5C4-3CE6-4D9A-92FB-DAEFA7229E3E}" presName="bgRect" presStyleLbl="alignNode1" presStyleIdx="2" presStyleCnt="4"/>
      <dgm:spPr/>
    </dgm:pt>
    <dgm:pt modelId="{BE3D4119-C621-4FDF-A7C9-339AF6F548CE}" type="pres">
      <dgm:prSet presAssocID="{DA0C0E8F-9231-4921-A4DA-91F584397720}" presName="sibTransNodeRect" presStyleLbl="alignNode1" presStyleIdx="2" presStyleCnt="4">
        <dgm:presLayoutVars>
          <dgm:chMax val="0"/>
          <dgm:bulletEnabled val="1"/>
        </dgm:presLayoutVars>
      </dgm:prSet>
      <dgm:spPr/>
    </dgm:pt>
    <dgm:pt modelId="{72E0FDE4-971A-4F9B-8EB4-C15253A2907A}" type="pres">
      <dgm:prSet presAssocID="{6FB9E5C4-3CE6-4D9A-92FB-DAEFA7229E3E}" presName="nodeRect" presStyleLbl="alignNode1" presStyleIdx="2" presStyleCnt="4">
        <dgm:presLayoutVars>
          <dgm:bulletEnabled val="1"/>
        </dgm:presLayoutVars>
      </dgm:prSet>
      <dgm:spPr/>
    </dgm:pt>
    <dgm:pt modelId="{37D54F74-96F8-4E07-BD49-2B681A963B22}" type="pres">
      <dgm:prSet presAssocID="{DA0C0E8F-9231-4921-A4DA-91F584397720}" presName="sibTrans" presStyleCnt="0"/>
      <dgm:spPr/>
    </dgm:pt>
    <dgm:pt modelId="{DF968CED-F491-4F26-B918-86ECE4E4ED44}" type="pres">
      <dgm:prSet presAssocID="{A473ACB7-1066-4114-8521-0C97BF3ADC5D}" presName="compositeNode" presStyleCnt="0">
        <dgm:presLayoutVars>
          <dgm:bulletEnabled val="1"/>
        </dgm:presLayoutVars>
      </dgm:prSet>
      <dgm:spPr/>
    </dgm:pt>
    <dgm:pt modelId="{AF8EB6D7-807C-4A50-93B7-7D01FA74B13F}" type="pres">
      <dgm:prSet presAssocID="{A473ACB7-1066-4114-8521-0C97BF3ADC5D}" presName="bgRect" presStyleLbl="alignNode1" presStyleIdx="3" presStyleCnt="4"/>
      <dgm:spPr/>
    </dgm:pt>
    <dgm:pt modelId="{EB315338-9485-4388-AAB4-22F35B3CF51D}" type="pres">
      <dgm:prSet presAssocID="{337A51E4-7264-4537-984D-2F981553C175}" presName="sibTransNodeRect" presStyleLbl="alignNode1" presStyleIdx="3" presStyleCnt="4">
        <dgm:presLayoutVars>
          <dgm:chMax val="0"/>
          <dgm:bulletEnabled val="1"/>
        </dgm:presLayoutVars>
      </dgm:prSet>
      <dgm:spPr/>
    </dgm:pt>
    <dgm:pt modelId="{0B1722B2-DB4A-4C56-B2A1-8083E1F4985A}" type="pres">
      <dgm:prSet presAssocID="{A473ACB7-1066-4114-8521-0C97BF3ADC5D}" presName="nodeRect" presStyleLbl="alignNode1" presStyleIdx="3" presStyleCnt="4">
        <dgm:presLayoutVars>
          <dgm:bulletEnabled val="1"/>
        </dgm:presLayoutVars>
      </dgm:prSet>
      <dgm:spPr/>
    </dgm:pt>
  </dgm:ptLst>
  <dgm:cxnLst>
    <dgm:cxn modelId="{83749408-F901-4E7C-A8CA-F6ED770A30E0}" srcId="{F8C98735-1E62-4B5F-AF41-B4709AC83056}" destId="{4E96FF3D-72B8-40C8-AB9B-47AF2B38F7E1}" srcOrd="1" destOrd="0" parTransId="{6D71ED5B-9723-4D85-BDD5-89F84D81D37F}" sibTransId="{0D587012-19E0-4A3A-8F8D-50D5FA8749CF}"/>
    <dgm:cxn modelId="{0C26D412-6474-4972-AFB8-4425B4A10AEA}" type="presOf" srcId="{D96D5C1E-2FCB-4A68-811E-599FA11D8520}" destId="{B39A43EB-FE04-40EF-8561-765B8C94B9E9}" srcOrd="1" destOrd="0" presId="urn:microsoft.com/office/officeart/2016/7/layout/LinearBlockProcessNumbered"/>
    <dgm:cxn modelId="{53088524-82FC-42B3-BC24-CAAD0007C974}" type="presOf" srcId="{81B1C5E2-F89A-4073-A6FD-C9EFD22EABED}" destId="{AE7744E1-2CD3-4069-8997-57556C27594E}" srcOrd="0" destOrd="0" presId="urn:microsoft.com/office/officeart/2016/7/layout/LinearBlockProcessNumbered"/>
    <dgm:cxn modelId="{D92DDA24-6567-4B38-B4FF-65A465D12033}" type="presOf" srcId="{A473ACB7-1066-4114-8521-0C97BF3ADC5D}" destId="{0B1722B2-DB4A-4C56-B2A1-8083E1F4985A}" srcOrd="1" destOrd="0" presId="urn:microsoft.com/office/officeart/2016/7/layout/LinearBlockProcessNumbered"/>
    <dgm:cxn modelId="{AD32742B-F49E-45BD-9EC4-7E7E6C5E7989}" srcId="{F8C98735-1E62-4B5F-AF41-B4709AC83056}" destId="{A473ACB7-1066-4114-8521-0C97BF3ADC5D}" srcOrd="3" destOrd="0" parTransId="{13325C09-BB91-44C3-9288-B4063A1BE7F2}" sibTransId="{337A51E4-7264-4537-984D-2F981553C175}"/>
    <dgm:cxn modelId="{EB71E02B-F4A9-42C0-B297-D6481446EE29}" srcId="{F8C98735-1E62-4B5F-AF41-B4709AC83056}" destId="{D96D5C1E-2FCB-4A68-811E-599FA11D8520}" srcOrd="0" destOrd="0" parTransId="{C98B8433-E4BF-4AB5-AF76-AAD936FF40EA}" sibTransId="{81B1C5E2-F89A-4073-A6FD-C9EFD22EABED}"/>
    <dgm:cxn modelId="{18B9FC3A-33C8-4EB8-8E23-E344BE06CAF2}" type="presOf" srcId="{D96D5C1E-2FCB-4A68-811E-599FA11D8520}" destId="{EB60A7B1-CB21-494B-9254-B47442048FAB}" srcOrd="0" destOrd="0" presId="urn:microsoft.com/office/officeart/2016/7/layout/LinearBlockProcessNumbered"/>
    <dgm:cxn modelId="{DD245458-8F26-4517-9CB3-E386F1A00CA4}" type="presOf" srcId="{6FB9E5C4-3CE6-4D9A-92FB-DAEFA7229E3E}" destId="{8E1107BB-B481-42F9-ADB7-96B57A084B43}" srcOrd="0" destOrd="0" presId="urn:microsoft.com/office/officeart/2016/7/layout/LinearBlockProcessNumbered"/>
    <dgm:cxn modelId="{2417325C-9373-4079-9918-B824FF7D831B}" srcId="{F8C98735-1E62-4B5F-AF41-B4709AC83056}" destId="{6FB9E5C4-3CE6-4D9A-92FB-DAEFA7229E3E}" srcOrd="2" destOrd="0" parTransId="{BF1AB043-2280-405B-93FF-48D275BB65EA}" sibTransId="{DA0C0E8F-9231-4921-A4DA-91F584397720}"/>
    <dgm:cxn modelId="{6BE5215E-BD51-4217-9F82-F284A851BA63}" type="presOf" srcId="{F8C98735-1E62-4B5F-AF41-B4709AC83056}" destId="{CFCF64CD-8848-4E6D-B479-E3219BDDB740}" srcOrd="0" destOrd="0" presId="urn:microsoft.com/office/officeart/2016/7/layout/LinearBlockProcessNumbered"/>
    <dgm:cxn modelId="{8C252F6A-7336-4F0D-8464-87A3F43C4A21}" type="presOf" srcId="{4E96FF3D-72B8-40C8-AB9B-47AF2B38F7E1}" destId="{0F101856-0052-4FFE-AC64-97DFBFCDDE20}" srcOrd="1" destOrd="0" presId="urn:microsoft.com/office/officeart/2016/7/layout/LinearBlockProcessNumbered"/>
    <dgm:cxn modelId="{370AFF78-E5EC-4490-9C07-2766F49B6FA0}" type="presOf" srcId="{A473ACB7-1066-4114-8521-0C97BF3ADC5D}" destId="{AF8EB6D7-807C-4A50-93B7-7D01FA74B13F}" srcOrd="0" destOrd="0" presId="urn:microsoft.com/office/officeart/2016/7/layout/LinearBlockProcessNumbered"/>
    <dgm:cxn modelId="{8C20628C-DC7A-4F27-903E-1B53E8E5029B}" type="presOf" srcId="{337A51E4-7264-4537-984D-2F981553C175}" destId="{EB315338-9485-4388-AAB4-22F35B3CF51D}" srcOrd="0" destOrd="0" presId="urn:microsoft.com/office/officeart/2016/7/layout/LinearBlockProcessNumbered"/>
    <dgm:cxn modelId="{F5619594-D86A-464A-9BE5-518E944BC034}" type="presOf" srcId="{4E96FF3D-72B8-40C8-AB9B-47AF2B38F7E1}" destId="{1FD8BC37-894D-4E48-8660-E849219C29DB}" srcOrd="0" destOrd="0" presId="urn:microsoft.com/office/officeart/2016/7/layout/LinearBlockProcessNumbered"/>
    <dgm:cxn modelId="{981E30EC-EFDB-4510-A85E-6750F51543B7}" type="presOf" srcId="{DA0C0E8F-9231-4921-A4DA-91F584397720}" destId="{BE3D4119-C621-4FDF-A7C9-339AF6F548CE}" srcOrd="0" destOrd="0" presId="urn:microsoft.com/office/officeart/2016/7/layout/LinearBlockProcessNumbered"/>
    <dgm:cxn modelId="{BC30CBEE-54DD-4AFC-B015-CF7296DD0877}" type="presOf" srcId="{0D587012-19E0-4A3A-8F8D-50D5FA8749CF}" destId="{0A96C268-EB05-473D-B902-A6A720A024EF}" srcOrd="0" destOrd="0" presId="urn:microsoft.com/office/officeart/2016/7/layout/LinearBlockProcessNumbered"/>
    <dgm:cxn modelId="{504D00F5-5C19-4C5A-9FB8-6835EC69DB5C}" type="presOf" srcId="{6FB9E5C4-3CE6-4D9A-92FB-DAEFA7229E3E}" destId="{72E0FDE4-971A-4F9B-8EB4-C15253A2907A}" srcOrd="1" destOrd="0" presId="urn:microsoft.com/office/officeart/2016/7/layout/LinearBlockProcessNumbered"/>
    <dgm:cxn modelId="{AC58AAB0-03B8-4EAD-8D69-1BED692AD85B}" type="presParOf" srcId="{CFCF64CD-8848-4E6D-B479-E3219BDDB740}" destId="{E302D79C-D9E3-4BA3-AA64-EF39EDA1E5B4}" srcOrd="0" destOrd="0" presId="urn:microsoft.com/office/officeart/2016/7/layout/LinearBlockProcessNumbered"/>
    <dgm:cxn modelId="{51CA53AD-CD5C-4112-A811-87A68C2C09CA}" type="presParOf" srcId="{E302D79C-D9E3-4BA3-AA64-EF39EDA1E5B4}" destId="{EB60A7B1-CB21-494B-9254-B47442048FAB}" srcOrd="0" destOrd="0" presId="urn:microsoft.com/office/officeart/2016/7/layout/LinearBlockProcessNumbered"/>
    <dgm:cxn modelId="{E96C0C8C-D3D6-4A0A-B972-F939E59ACAC9}" type="presParOf" srcId="{E302D79C-D9E3-4BA3-AA64-EF39EDA1E5B4}" destId="{AE7744E1-2CD3-4069-8997-57556C27594E}" srcOrd="1" destOrd="0" presId="urn:microsoft.com/office/officeart/2016/7/layout/LinearBlockProcessNumbered"/>
    <dgm:cxn modelId="{26C1F6C5-8ACE-419D-BF22-6D622FD47EF4}" type="presParOf" srcId="{E302D79C-D9E3-4BA3-AA64-EF39EDA1E5B4}" destId="{B39A43EB-FE04-40EF-8561-765B8C94B9E9}" srcOrd="2" destOrd="0" presId="urn:microsoft.com/office/officeart/2016/7/layout/LinearBlockProcessNumbered"/>
    <dgm:cxn modelId="{6DE3BDC1-2E25-41BF-8016-1E2269092FBF}" type="presParOf" srcId="{CFCF64CD-8848-4E6D-B479-E3219BDDB740}" destId="{0EEE0C50-ED78-4C3D-814F-B6179C2C4DEF}" srcOrd="1" destOrd="0" presId="urn:microsoft.com/office/officeart/2016/7/layout/LinearBlockProcessNumbered"/>
    <dgm:cxn modelId="{A69517ED-6D4C-4F92-9060-8DCB73BEBE3A}" type="presParOf" srcId="{CFCF64CD-8848-4E6D-B479-E3219BDDB740}" destId="{236774D2-FDE2-4E97-9E3C-B2BFAB6EA55B}" srcOrd="2" destOrd="0" presId="urn:microsoft.com/office/officeart/2016/7/layout/LinearBlockProcessNumbered"/>
    <dgm:cxn modelId="{D4898A4D-3940-468B-AA77-965CB9096CB1}" type="presParOf" srcId="{236774D2-FDE2-4E97-9E3C-B2BFAB6EA55B}" destId="{1FD8BC37-894D-4E48-8660-E849219C29DB}" srcOrd="0" destOrd="0" presId="urn:microsoft.com/office/officeart/2016/7/layout/LinearBlockProcessNumbered"/>
    <dgm:cxn modelId="{4BC00314-1905-4088-9162-ECB7661E8766}" type="presParOf" srcId="{236774D2-FDE2-4E97-9E3C-B2BFAB6EA55B}" destId="{0A96C268-EB05-473D-B902-A6A720A024EF}" srcOrd="1" destOrd="0" presId="urn:microsoft.com/office/officeart/2016/7/layout/LinearBlockProcessNumbered"/>
    <dgm:cxn modelId="{BBB343B6-DA0B-4CBE-A26D-22AD6E57DFF5}" type="presParOf" srcId="{236774D2-FDE2-4E97-9E3C-B2BFAB6EA55B}" destId="{0F101856-0052-4FFE-AC64-97DFBFCDDE20}" srcOrd="2" destOrd="0" presId="urn:microsoft.com/office/officeart/2016/7/layout/LinearBlockProcessNumbered"/>
    <dgm:cxn modelId="{DB9E7952-0C04-4BDE-A9AC-CAD131B973C3}" type="presParOf" srcId="{CFCF64CD-8848-4E6D-B479-E3219BDDB740}" destId="{431F6327-714C-4EBE-8928-14FD882CEDE3}" srcOrd="3" destOrd="0" presId="urn:microsoft.com/office/officeart/2016/7/layout/LinearBlockProcessNumbered"/>
    <dgm:cxn modelId="{D39280CA-2B14-4C3D-A0C1-9568942737A1}" type="presParOf" srcId="{CFCF64CD-8848-4E6D-B479-E3219BDDB740}" destId="{C8BCFAB1-515B-418C-B740-C55630B47DBE}" srcOrd="4" destOrd="0" presId="urn:microsoft.com/office/officeart/2016/7/layout/LinearBlockProcessNumbered"/>
    <dgm:cxn modelId="{DC51446E-48C0-4BC5-A1FB-820E3BF0157E}" type="presParOf" srcId="{C8BCFAB1-515B-418C-B740-C55630B47DBE}" destId="{8E1107BB-B481-42F9-ADB7-96B57A084B43}" srcOrd="0" destOrd="0" presId="urn:microsoft.com/office/officeart/2016/7/layout/LinearBlockProcessNumbered"/>
    <dgm:cxn modelId="{6CA851DE-7DBB-448C-8B7B-E09D1A850918}" type="presParOf" srcId="{C8BCFAB1-515B-418C-B740-C55630B47DBE}" destId="{BE3D4119-C621-4FDF-A7C9-339AF6F548CE}" srcOrd="1" destOrd="0" presId="urn:microsoft.com/office/officeart/2016/7/layout/LinearBlockProcessNumbered"/>
    <dgm:cxn modelId="{B02C13B8-8A74-43FA-8B80-C64C0C76DC31}" type="presParOf" srcId="{C8BCFAB1-515B-418C-B740-C55630B47DBE}" destId="{72E0FDE4-971A-4F9B-8EB4-C15253A2907A}" srcOrd="2" destOrd="0" presId="urn:microsoft.com/office/officeart/2016/7/layout/LinearBlockProcessNumbered"/>
    <dgm:cxn modelId="{1B5615BD-4CF9-4596-9090-966E9E53ABB1}" type="presParOf" srcId="{CFCF64CD-8848-4E6D-B479-E3219BDDB740}" destId="{37D54F74-96F8-4E07-BD49-2B681A963B22}" srcOrd="5" destOrd="0" presId="urn:microsoft.com/office/officeart/2016/7/layout/LinearBlockProcessNumbered"/>
    <dgm:cxn modelId="{750FBB40-085F-48E2-A3D8-B935035B31FC}" type="presParOf" srcId="{CFCF64CD-8848-4E6D-B479-E3219BDDB740}" destId="{DF968CED-F491-4F26-B918-86ECE4E4ED44}" srcOrd="6" destOrd="0" presId="urn:microsoft.com/office/officeart/2016/7/layout/LinearBlockProcessNumbered"/>
    <dgm:cxn modelId="{7A55A446-0DC7-4EE5-A41A-F4A1BCDBCCE1}" type="presParOf" srcId="{DF968CED-F491-4F26-B918-86ECE4E4ED44}" destId="{AF8EB6D7-807C-4A50-93B7-7D01FA74B13F}" srcOrd="0" destOrd="0" presId="urn:microsoft.com/office/officeart/2016/7/layout/LinearBlockProcessNumbered"/>
    <dgm:cxn modelId="{16678069-8272-4835-8981-80DA66707282}" type="presParOf" srcId="{DF968CED-F491-4F26-B918-86ECE4E4ED44}" destId="{EB315338-9485-4388-AAB4-22F35B3CF51D}" srcOrd="1" destOrd="0" presId="urn:microsoft.com/office/officeart/2016/7/layout/LinearBlockProcessNumbered"/>
    <dgm:cxn modelId="{F1037968-B8EC-49B7-851B-E45A7BAF4670}" type="presParOf" srcId="{DF968CED-F491-4F26-B918-86ECE4E4ED44}" destId="{0B1722B2-DB4A-4C56-B2A1-8083E1F4985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1D0071-05F1-43A0-B863-BB424CB2F59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77626E1-158E-4097-A7B8-8EC1F0088785}">
      <dgm:prSet/>
      <dgm:spPr/>
      <dgm:t>
        <a:bodyPr/>
        <a:lstStyle/>
        <a:p>
          <a:r>
            <a:rPr lang="en-US" dirty="0"/>
            <a:t>A great film example is in “Freedom Writers” when teacher Erin Gruwell had students line up in their two opposing groups, facing each other,  and had them respond to their personal histories in common by moving closer as they shared similar lived realities.</a:t>
          </a:r>
        </a:p>
      </dgm:t>
    </dgm:pt>
    <dgm:pt modelId="{118665B4-CD77-4D2A-B394-AB57FC5B3D71}" type="parTrans" cxnId="{060C7610-59E0-4C0C-A91A-67AB41C6681B}">
      <dgm:prSet/>
      <dgm:spPr/>
      <dgm:t>
        <a:bodyPr/>
        <a:lstStyle/>
        <a:p>
          <a:endParaRPr lang="en-US"/>
        </a:p>
      </dgm:t>
    </dgm:pt>
    <dgm:pt modelId="{E3069DB1-76C0-4B99-8F87-CE06AE7C19C1}" type="sibTrans" cxnId="{060C7610-59E0-4C0C-A91A-67AB41C6681B}">
      <dgm:prSet/>
      <dgm:spPr/>
      <dgm:t>
        <a:bodyPr/>
        <a:lstStyle/>
        <a:p>
          <a:endParaRPr lang="en-US"/>
        </a:p>
      </dgm:t>
    </dgm:pt>
    <dgm:pt modelId="{63AE3246-3470-45C1-8F7C-1277ACA526E7}">
      <dgm:prSet/>
      <dgm:spPr/>
      <dgm:t>
        <a:bodyPr/>
        <a:lstStyle/>
        <a:p>
          <a:r>
            <a:rPr lang="en-US" dirty="0"/>
            <a:t>Ask your students, “How would you feel if….” and read stories, tell about historical events,  see a film, and ask them to respond as if a single character in that narrative. “Romeo and Juliet” and “Julius Caesar” are  good high </a:t>
          </a:r>
          <a:r>
            <a:rPr lang="en-US"/>
            <a:t>school examples.</a:t>
          </a:r>
          <a:endParaRPr lang="en-US" dirty="0"/>
        </a:p>
      </dgm:t>
    </dgm:pt>
    <dgm:pt modelId="{7E56FA95-CFEC-4DC1-9BB7-2F3696275468}" type="parTrans" cxnId="{74C19916-3582-46FB-A68F-629498351AB2}">
      <dgm:prSet/>
      <dgm:spPr/>
      <dgm:t>
        <a:bodyPr/>
        <a:lstStyle/>
        <a:p>
          <a:endParaRPr lang="en-US"/>
        </a:p>
      </dgm:t>
    </dgm:pt>
    <dgm:pt modelId="{B9826567-BAAE-42E5-9B0C-3CF4611F1E34}" type="sibTrans" cxnId="{74C19916-3582-46FB-A68F-629498351AB2}">
      <dgm:prSet/>
      <dgm:spPr/>
      <dgm:t>
        <a:bodyPr/>
        <a:lstStyle/>
        <a:p>
          <a:endParaRPr lang="en-US"/>
        </a:p>
      </dgm:t>
    </dgm:pt>
    <dgm:pt modelId="{2D41EBDD-D64E-4793-800A-93C4481AAF19}">
      <dgm:prSet/>
      <dgm:spPr/>
      <dgm:t>
        <a:bodyPr/>
        <a:lstStyle/>
        <a:p>
          <a:r>
            <a:rPr lang="en-US"/>
            <a:t>Possibly use a “Big Talk” graphic, (next slide) giving each student a different person to watch or follow in a film, story, or historical event and write a first person viewpoint of their thoughts.</a:t>
          </a:r>
        </a:p>
      </dgm:t>
    </dgm:pt>
    <dgm:pt modelId="{E83B348E-95C0-4D82-94B8-1E0B92617626}" type="parTrans" cxnId="{AC447203-2D15-4C83-BC81-874B206BC805}">
      <dgm:prSet/>
      <dgm:spPr/>
      <dgm:t>
        <a:bodyPr/>
        <a:lstStyle/>
        <a:p>
          <a:endParaRPr lang="en-US"/>
        </a:p>
      </dgm:t>
    </dgm:pt>
    <dgm:pt modelId="{1BC590B2-22F4-462F-8478-489FD2A3B619}" type="sibTrans" cxnId="{AC447203-2D15-4C83-BC81-874B206BC805}">
      <dgm:prSet/>
      <dgm:spPr/>
      <dgm:t>
        <a:bodyPr/>
        <a:lstStyle/>
        <a:p>
          <a:endParaRPr lang="en-US"/>
        </a:p>
      </dgm:t>
    </dgm:pt>
    <dgm:pt modelId="{F4CBB946-552E-4C79-BCC2-CA53666248AF}" type="pres">
      <dgm:prSet presAssocID="{5A1D0071-05F1-43A0-B863-BB424CB2F596}" presName="vert0" presStyleCnt="0">
        <dgm:presLayoutVars>
          <dgm:dir/>
          <dgm:animOne val="branch"/>
          <dgm:animLvl val="lvl"/>
        </dgm:presLayoutVars>
      </dgm:prSet>
      <dgm:spPr/>
    </dgm:pt>
    <dgm:pt modelId="{99EC7465-715D-4249-8BE9-CACFA39D87D4}" type="pres">
      <dgm:prSet presAssocID="{677626E1-158E-4097-A7B8-8EC1F0088785}" presName="thickLine" presStyleLbl="alignNode1" presStyleIdx="0" presStyleCnt="3"/>
      <dgm:spPr/>
    </dgm:pt>
    <dgm:pt modelId="{A4C8FEAC-617E-4A3A-BC93-4FD011871F36}" type="pres">
      <dgm:prSet presAssocID="{677626E1-158E-4097-A7B8-8EC1F0088785}" presName="horz1" presStyleCnt="0"/>
      <dgm:spPr/>
    </dgm:pt>
    <dgm:pt modelId="{10E9E643-0089-4E8C-B73E-5DD6EE8A3F17}" type="pres">
      <dgm:prSet presAssocID="{677626E1-158E-4097-A7B8-8EC1F0088785}" presName="tx1" presStyleLbl="revTx" presStyleIdx="0" presStyleCnt="3"/>
      <dgm:spPr/>
    </dgm:pt>
    <dgm:pt modelId="{F80296BB-97BC-4A6C-8E89-A6B790748C69}" type="pres">
      <dgm:prSet presAssocID="{677626E1-158E-4097-A7B8-8EC1F0088785}" presName="vert1" presStyleCnt="0"/>
      <dgm:spPr/>
    </dgm:pt>
    <dgm:pt modelId="{91810EC4-1D7A-448E-A10C-571EC4941151}" type="pres">
      <dgm:prSet presAssocID="{63AE3246-3470-45C1-8F7C-1277ACA526E7}" presName="thickLine" presStyleLbl="alignNode1" presStyleIdx="1" presStyleCnt="3"/>
      <dgm:spPr/>
    </dgm:pt>
    <dgm:pt modelId="{E6F3FC7B-3171-46A6-AB0C-C8021C9F5C0B}" type="pres">
      <dgm:prSet presAssocID="{63AE3246-3470-45C1-8F7C-1277ACA526E7}" presName="horz1" presStyleCnt="0"/>
      <dgm:spPr/>
    </dgm:pt>
    <dgm:pt modelId="{3E44E13A-E4B7-4FB7-B19C-74F2300165BE}" type="pres">
      <dgm:prSet presAssocID="{63AE3246-3470-45C1-8F7C-1277ACA526E7}" presName="tx1" presStyleLbl="revTx" presStyleIdx="1" presStyleCnt="3"/>
      <dgm:spPr/>
    </dgm:pt>
    <dgm:pt modelId="{24606DDF-59EE-43CE-AD06-0B5501A12CC7}" type="pres">
      <dgm:prSet presAssocID="{63AE3246-3470-45C1-8F7C-1277ACA526E7}" presName="vert1" presStyleCnt="0"/>
      <dgm:spPr/>
    </dgm:pt>
    <dgm:pt modelId="{26A5EE8E-6346-4FE1-B944-D54A2774C583}" type="pres">
      <dgm:prSet presAssocID="{2D41EBDD-D64E-4793-800A-93C4481AAF19}" presName="thickLine" presStyleLbl="alignNode1" presStyleIdx="2" presStyleCnt="3"/>
      <dgm:spPr/>
    </dgm:pt>
    <dgm:pt modelId="{F876456D-6E60-496A-9E3E-881A4A78DF0B}" type="pres">
      <dgm:prSet presAssocID="{2D41EBDD-D64E-4793-800A-93C4481AAF19}" presName="horz1" presStyleCnt="0"/>
      <dgm:spPr/>
    </dgm:pt>
    <dgm:pt modelId="{FA0CA6B8-E482-49BF-8DC9-CD76B0AFD858}" type="pres">
      <dgm:prSet presAssocID="{2D41EBDD-D64E-4793-800A-93C4481AAF19}" presName="tx1" presStyleLbl="revTx" presStyleIdx="2" presStyleCnt="3"/>
      <dgm:spPr/>
    </dgm:pt>
    <dgm:pt modelId="{AFEAF0D5-691B-4FCF-8D96-89A217B65821}" type="pres">
      <dgm:prSet presAssocID="{2D41EBDD-D64E-4793-800A-93C4481AAF19}" presName="vert1" presStyleCnt="0"/>
      <dgm:spPr/>
    </dgm:pt>
  </dgm:ptLst>
  <dgm:cxnLst>
    <dgm:cxn modelId="{AC447203-2D15-4C83-BC81-874B206BC805}" srcId="{5A1D0071-05F1-43A0-B863-BB424CB2F596}" destId="{2D41EBDD-D64E-4793-800A-93C4481AAF19}" srcOrd="2" destOrd="0" parTransId="{E83B348E-95C0-4D82-94B8-1E0B92617626}" sibTransId="{1BC590B2-22F4-462F-8478-489FD2A3B619}"/>
    <dgm:cxn modelId="{060C7610-59E0-4C0C-A91A-67AB41C6681B}" srcId="{5A1D0071-05F1-43A0-B863-BB424CB2F596}" destId="{677626E1-158E-4097-A7B8-8EC1F0088785}" srcOrd="0" destOrd="0" parTransId="{118665B4-CD77-4D2A-B394-AB57FC5B3D71}" sibTransId="{E3069DB1-76C0-4B99-8F87-CE06AE7C19C1}"/>
    <dgm:cxn modelId="{74C19916-3582-46FB-A68F-629498351AB2}" srcId="{5A1D0071-05F1-43A0-B863-BB424CB2F596}" destId="{63AE3246-3470-45C1-8F7C-1277ACA526E7}" srcOrd="1" destOrd="0" parTransId="{7E56FA95-CFEC-4DC1-9BB7-2F3696275468}" sibTransId="{B9826567-BAAE-42E5-9B0C-3CF4611F1E34}"/>
    <dgm:cxn modelId="{22D81F2A-D87D-4AB8-9C9C-47D56576E1F4}" type="presOf" srcId="{5A1D0071-05F1-43A0-B863-BB424CB2F596}" destId="{F4CBB946-552E-4C79-BCC2-CA53666248AF}" srcOrd="0" destOrd="0" presId="urn:microsoft.com/office/officeart/2008/layout/LinedList"/>
    <dgm:cxn modelId="{0951129B-61E5-45E9-B283-07DA34DDD791}" type="presOf" srcId="{2D41EBDD-D64E-4793-800A-93C4481AAF19}" destId="{FA0CA6B8-E482-49BF-8DC9-CD76B0AFD858}" srcOrd="0" destOrd="0" presId="urn:microsoft.com/office/officeart/2008/layout/LinedList"/>
    <dgm:cxn modelId="{F4E53EC3-DA5D-4A32-AB58-72F4C5DE4858}" type="presOf" srcId="{63AE3246-3470-45C1-8F7C-1277ACA526E7}" destId="{3E44E13A-E4B7-4FB7-B19C-74F2300165BE}" srcOrd="0" destOrd="0" presId="urn:microsoft.com/office/officeart/2008/layout/LinedList"/>
    <dgm:cxn modelId="{583FC0E5-9E65-4C13-8B3F-D3B4BDD5EB8A}" type="presOf" srcId="{677626E1-158E-4097-A7B8-8EC1F0088785}" destId="{10E9E643-0089-4E8C-B73E-5DD6EE8A3F17}" srcOrd="0" destOrd="0" presId="urn:microsoft.com/office/officeart/2008/layout/LinedList"/>
    <dgm:cxn modelId="{13CB0CB5-8387-4300-9FF0-D8C6897FE6F4}" type="presParOf" srcId="{F4CBB946-552E-4C79-BCC2-CA53666248AF}" destId="{99EC7465-715D-4249-8BE9-CACFA39D87D4}" srcOrd="0" destOrd="0" presId="urn:microsoft.com/office/officeart/2008/layout/LinedList"/>
    <dgm:cxn modelId="{51E01C04-46DE-4D62-AA6B-AA1058632D4B}" type="presParOf" srcId="{F4CBB946-552E-4C79-BCC2-CA53666248AF}" destId="{A4C8FEAC-617E-4A3A-BC93-4FD011871F36}" srcOrd="1" destOrd="0" presId="urn:microsoft.com/office/officeart/2008/layout/LinedList"/>
    <dgm:cxn modelId="{080E2403-2EF3-41C3-AC39-EAE1E3DC8602}" type="presParOf" srcId="{A4C8FEAC-617E-4A3A-BC93-4FD011871F36}" destId="{10E9E643-0089-4E8C-B73E-5DD6EE8A3F17}" srcOrd="0" destOrd="0" presId="urn:microsoft.com/office/officeart/2008/layout/LinedList"/>
    <dgm:cxn modelId="{88FCAE16-FE7D-40E9-B0C0-9BA336EEA6EA}" type="presParOf" srcId="{A4C8FEAC-617E-4A3A-BC93-4FD011871F36}" destId="{F80296BB-97BC-4A6C-8E89-A6B790748C69}" srcOrd="1" destOrd="0" presId="urn:microsoft.com/office/officeart/2008/layout/LinedList"/>
    <dgm:cxn modelId="{C96CAE6E-029E-4A9F-91CD-08CE909E9676}" type="presParOf" srcId="{F4CBB946-552E-4C79-BCC2-CA53666248AF}" destId="{91810EC4-1D7A-448E-A10C-571EC4941151}" srcOrd="2" destOrd="0" presId="urn:microsoft.com/office/officeart/2008/layout/LinedList"/>
    <dgm:cxn modelId="{FFD259A9-1F12-4316-9012-E2DEE2419836}" type="presParOf" srcId="{F4CBB946-552E-4C79-BCC2-CA53666248AF}" destId="{E6F3FC7B-3171-46A6-AB0C-C8021C9F5C0B}" srcOrd="3" destOrd="0" presId="urn:microsoft.com/office/officeart/2008/layout/LinedList"/>
    <dgm:cxn modelId="{BD9504CD-DFE6-437F-8CC3-C3EF8177A838}" type="presParOf" srcId="{E6F3FC7B-3171-46A6-AB0C-C8021C9F5C0B}" destId="{3E44E13A-E4B7-4FB7-B19C-74F2300165BE}" srcOrd="0" destOrd="0" presId="urn:microsoft.com/office/officeart/2008/layout/LinedList"/>
    <dgm:cxn modelId="{F432E2CC-3FEA-4BB7-A07C-69F1A2A6BA39}" type="presParOf" srcId="{E6F3FC7B-3171-46A6-AB0C-C8021C9F5C0B}" destId="{24606DDF-59EE-43CE-AD06-0B5501A12CC7}" srcOrd="1" destOrd="0" presId="urn:microsoft.com/office/officeart/2008/layout/LinedList"/>
    <dgm:cxn modelId="{27FAC8A3-1FA2-4198-BBC6-CD42DC09DAE1}" type="presParOf" srcId="{F4CBB946-552E-4C79-BCC2-CA53666248AF}" destId="{26A5EE8E-6346-4FE1-B944-D54A2774C583}" srcOrd="4" destOrd="0" presId="urn:microsoft.com/office/officeart/2008/layout/LinedList"/>
    <dgm:cxn modelId="{672B0A4D-D337-48E3-B058-040F10920F05}" type="presParOf" srcId="{F4CBB946-552E-4C79-BCC2-CA53666248AF}" destId="{F876456D-6E60-496A-9E3E-881A4A78DF0B}" srcOrd="5" destOrd="0" presId="urn:microsoft.com/office/officeart/2008/layout/LinedList"/>
    <dgm:cxn modelId="{979C3B39-9876-4FCE-96C2-2EB58F0C4A54}" type="presParOf" srcId="{F876456D-6E60-496A-9E3E-881A4A78DF0B}" destId="{FA0CA6B8-E482-49BF-8DC9-CD76B0AFD858}" srcOrd="0" destOrd="0" presId="urn:microsoft.com/office/officeart/2008/layout/LinedList"/>
    <dgm:cxn modelId="{0C6ECF65-6970-4256-B490-F3CE4E2415C0}" type="presParOf" srcId="{F876456D-6E60-496A-9E3E-881A4A78DF0B}" destId="{AFEAF0D5-691B-4FCF-8D96-89A217B658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2E49C8-03A0-458C-BAA5-E3C899491E57}"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80A8542D-3853-4FDA-A500-9296495C8548}">
      <dgm:prSet/>
      <dgm:spPr/>
      <dgm:t>
        <a:bodyPr/>
        <a:lstStyle/>
        <a:p>
          <a:r>
            <a:rPr lang="en-US"/>
            <a:t>For elementary students, let them be the voice of characters with different points of view, such as “The True Story of the Three Little Pigs,” or “Charlotte’s Web.”</a:t>
          </a:r>
        </a:p>
      </dgm:t>
    </dgm:pt>
    <dgm:pt modelId="{480C3095-C0E4-4A8B-9F4F-C86724EF8A93}" type="parTrans" cxnId="{88987E8E-708A-4EF4-ACAB-F56AD4763B13}">
      <dgm:prSet/>
      <dgm:spPr/>
      <dgm:t>
        <a:bodyPr/>
        <a:lstStyle/>
        <a:p>
          <a:endParaRPr lang="en-US"/>
        </a:p>
      </dgm:t>
    </dgm:pt>
    <dgm:pt modelId="{6E413A78-61E7-4B09-8AB9-1D1904C0F746}" type="sibTrans" cxnId="{88987E8E-708A-4EF4-ACAB-F56AD4763B13}">
      <dgm:prSet/>
      <dgm:spPr/>
      <dgm:t>
        <a:bodyPr/>
        <a:lstStyle/>
        <a:p>
          <a:endParaRPr lang="en-US"/>
        </a:p>
      </dgm:t>
    </dgm:pt>
    <dgm:pt modelId="{39825A39-A71C-42E8-996E-A5E5F8879509}">
      <dgm:prSet/>
      <dgm:spPr/>
      <dgm:t>
        <a:bodyPr/>
        <a:lstStyle/>
        <a:p>
          <a:r>
            <a:rPr lang="en-US"/>
            <a:t>For films set in a school setting at the secondary level, have them pick their own characters from “Stand and Deliver,” “Renaissance Man,” or Freedom Writers.” (These films are especially useful when you have a class with dysfunctional class divisions to build rapport.)</a:t>
          </a:r>
        </a:p>
      </dgm:t>
    </dgm:pt>
    <dgm:pt modelId="{60CF7432-BCFB-40B1-8CDD-1DA729195EFC}" type="parTrans" cxnId="{0F73C0D1-75DB-404D-BF5E-56F17C4D7325}">
      <dgm:prSet/>
      <dgm:spPr/>
      <dgm:t>
        <a:bodyPr/>
        <a:lstStyle/>
        <a:p>
          <a:endParaRPr lang="en-US"/>
        </a:p>
      </dgm:t>
    </dgm:pt>
    <dgm:pt modelId="{3D1E1A6B-3C66-4839-8D45-7EF9459E8E74}" type="sibTrans" cxnId="{0F73C0D1-75DB-404D-BF5E-56F17C4D7325}">
      <dgm:prSet/>
      <dgm:spPr/>
      <dgm:t>
        <a:bodyPr/>
        <a:lstStyle/>
        <a:p>
          <a:endParaRPr lang="en-US"/>
        </a:p>
      </dgm:t>
    </dgm:pt>
    <dgm:pt modelId="{A10C3470-AA7C-4C2D-882E-AB69B2585640}">
      <dgm:prSet/>
      <dgm:spPr/>
      <dgm:t>
        <a:bodyPr/>
        <a:lstStyle/>
        <a:p>
          <a:r>
            <a:rPr lang="en-US"/>
            <a:t>You can even use “Big Talk” to have students write in the first person about their feelings about a specific topic.</a:t>
          </a:r>
        </a:p>
      </dgm:t>
    </dgm:pt>
    <dgm:pt modelId="{EA19E8BC-AE4E-4D5D-B26B-604A51B110F7}" type="parTrans" cxnId="{BF3B1D8D-E5A4-4754-85FA-22DCB0EE231E}">
      <dgm:prSet/>
      <dgm:spPr/>
      <dgm:t>
        <a:bodyPr/>
        <a:lstStyle/>
        <a:p>
          <a:endParaRPr lang="en-US"/>
        </a:p>
      </dgm:t>
    </dgm:pt>
    <dgm:pt modelId="{A0E7EBA5-B409-428D-ACFD-269C70AB3263}" type="sibTrans" cxnId="{BF3B1D8D-E5A4-4754-85FA-22DCB0EE231E}">
      <dgm:prSet/>
      <dgm:spPr/>
      <dgm:t>
        <a:bodyPr/>
        <a:lstStyle/>
        <a:p>
          <a:endParaRPr lang="en-US"/>
        </a:p>
      </dgm:t>
    </dgm:pt>
    <dgm:pt modelId="{AC8AAE56-91D9-48FC-8A6C-D6C3616AE06F}" type="pres">
      <dgm:prSet presAssocID="{EE2E49C8-03A0-458C-BAA5-E3C899491E57}" presName="cycle" presStyleCnt="0">
        <dgm:presLayoutVars>
          <dgm:dir/>
          <dgm:resizeHandles val="exact"/>
        </dgm:presLayoutVars>
      </dgm:prSet>
      <dgm:spPr/>
    </dgm:pt>
    <dgm:pt modelId="{9A0A4CCD-312A-49EB-A1E8-0D190FC6DEC8}" type="pres">
      <dgm:prSet presAssocID="{80A8542D-3853-4FDA-A500-9296495C8548}" presName="dummy" presStyleCnt="0"/>
      <dgm:spPr/>
    </dgm:pt>
    <dgm:pt modelId="{DD13D09C-7063-4D43-98E5-183FE0B15182}" type="pres">
      <dgm:prSet presAssocID="{80A8542D-3853-4FDA-A500-9296495C8548}" presName="node" presStyleLbl="revTx" presStyleIdx="0" presStyleCnt="3">
        <dgm:presLayoutVars>
          <dgm:bulletEnabled val="1"/>
        </dgm:presLayoutVars>
      </dgm:prSet>
      <dgm:spPr/>
    </dgm:pt>
    <dgm:pt modelId="{80F7B740-1D17-4C1E-B92A-44A8A60D8EBF}" type="pres">
      <dgm:prSet presAssocID="{6E413A78-61E7-4B09-8AB9-1D1904C0F746}" presName="sibTrans" presStyleLbl="node1" presStyleIdx="0" presStyleCnt="3"/>
      <dgm:spPr/>
    </dgm:pt>
    <dgm:pt modelId="{D4EEC910-F3AD-4B06-97B7-CF3929983439}" type="pres">
      <dgm:prSet presAssocID="{39825A39-A71C-42E8-996E-A5E5F8879509}" presName="dummy" presStyleCnt="0"/>
      <dgm:spPr/>
    </dgm:pt>
    <dgm:pt modelId="{D7407045-9588-46CA-A880-3ACADF2FC8D6}" type="pres">
      <dgm:prSet presAssocID="{39825A39-A71C-42E8-996E-A5E5F8879509}" presName="node" presStyleLbl="revTx" presStyleIdx="1" presStyleCnt="3">
        <dgm:presLayoutVars>
          <dgm:bulletEnabled val="1"/>
        </dgm:presLayoutVars>
      </dgm:prSet>
      <dgm:spPr/>
    </dgm:pt>
    <dgm:pt modelId="{213DAE91-9B19-4B5A-8B8D-5B677EEA6F52}" type="pres">
      <dgm:prSet presAssocID="{3D1E1A6B-3C66-4839-8D45-7EF9459E8E74}" presName="sibTrans" presStyleLbl="node1" presStyleIdx="1" presStyleCnt="3"/>
      <dgm:spPr/>
    </dgm:pt>
    <dgm:pt modelId="{51C53D73-7A41-4FF7-8941-AF00E1069BB5}" type="pres">
      <dgm:prSet presAssocID="{A10C3470-AA7C-4C2D-882E-AB69B2585640}" presName="dummy" presStyleCnt="0"/>
      <dgm:spPr/>
    </dgm:pt>
    <dgm:pt modelId="{743B3C10-43C9-4DC8-9DE7-09846F6C4E5F}" type="pres">
      <dgm:prSet presAssocID="{A10C3470-AA7C-4C2D-882E-AB69B2585640}" presName="node" presStyleLbl="revTx" presStyleIdx="2" presStyleCnt="3">
        <dgm:presLayoutVars>
          <dgm:bulletEnabled val="1"/>
        </dgm:presLayoutVars>
      </dgm:prSet>
      <dgm:spPr/>
    </dgm:pt>
    <dgm:pt modelId="{F5EA0EC9-9A6C-4343-AF08-FF30D814F29B}" type="pres">
      <dgm:prSet presAssocID="{A0E7EBA5-B409-428D-ACFD-269C70AB3263}" presName="sibTrans" presStyleLbl="node1" presStyleIdx="2" presStyleCnt="3"/>
      <dgm:spPr/>
    </dgm:pt>
  </dgm:ptLst>
  <dgm:cxnLst>
    <dgm:cxn modelId="{50ACA508-6557-46BB-8FEE-E48EA5AF9742}" type="presOf" srcId="{80A8542D-3853-4FDA-A500-9296495C8548}" destId="{DD13D09C-7063-4D43-98E5-183FE0B15182}" srcOrd="0" destOrd="0" presId="urn:microsoft.com/office/officeart/2005/8/layout/cycle1"/>
    <dgm:cxn modelId="{CD3B9714-BE0A-409B-893E-3FBFE8920BE3}" type="presOf" srcId="{39825A39-A71C-42E8-996E-A5E5F8879509}" destId="{D7407045-9588-46CA-A880-3ACADF2FC8D6}" srcOrd="0" destOrd="0" presId="urn:microsoft.com/office/officeart/2005/8/layout/cycle1"/>
    <dgm:cxn modelId="{60FBEC76-5FCB-48CE-A740-6F9177B3ED46}" type="presOf" srcId="{3D1E1A6B-3C66-4839-8D45-7EF9459E8E74}" destId="{213DAE91-9B19-4B5A-8B8D-5B677EEA6F52}" srcOrd="0" destOrd="0" presId="urn:microsoft.com/office/officeart/2005/8/layout/cycle1"/>
    <dgm:cxn modelId="{873F787E-19DE-49B2-9ADD-525E4568A790}" type="presOf" srcId="{EE2E49C8-03A0-458C-BAA5-E3C899491E57}" destId="{AC8AAE56-91D9-48FC-8A6C-D6C3616AE06F}" srcOrd="0" destOrd="0" presId="urn:microsoft.com/office/officeart/2005/8/layout/cycle1"/>
    <dgm:cxn modelId="{2611D589-AC2C-4BC9-A820-83B61A9F4321}" type="presOf" srcId="{A0E7EBA5-B409-428D-ACFD-269C70AB3263}" destId="{F5EA0EC9-9A6C-4343-AF08-FF30D814F29B}" srcOrd="0" destOrd="0" presId="urn:microsoft.com/office/officeart/2005/8/layout/cycle1"/>
    <dgm:cxn modelId="{BF3B1D8D-E5A4-4754-85FA-22DCB0EE231E}" srcId="{EE2E49C8-03A0-458C-BAA5-E3C899491E57}" destId="{A10C3470-AA7C-4C2D-882E-AB69B2585640}" srcOrd="2" destOrd="0" parTransId="{EA19E8BC-AE4E-4D5D-B26B-604A51B110F7}" sibTransId="{A0E7EBA5-B409-428D-ACFD-269C70AB3263}"/>
    <dgm:cxn modelId="{88987E8E-708A-4EF4-ACAB-F56AD4763B13}" srcId="{EE2E49C8-03A0-458C-BAA5-E3C899491E57}" destId="{80A8542D-3853-4FDA-A500-9296495C8548}" srcOrd="0" destOrd="0" parTransId="{480C3095-C0E4-4A8B-9F4F-C86724EF8A93}" sibTransId="{6E413A78-61E7-4B09-8AB9-1D1904C0F746}"/>
    <dgm:cxn modelId="{77D489A8-B774-482F-A820-D7DF26418C22}" type="presOf" srcId="{6E413A78-61E7-4B09-8AB9-1D1904C0F746}" destId="{80F7B740-1D17-4C1E-B92A-44A8A60D8EBF}" srcOrd="0" destOrd="0" presId="urn:microsoft.com/office/officeart/2005/8/layout/cycle1"/>
    <dgm:cxn modelId="{B76A22AB-AD87-44D8-BE3C-DC256FA6B819}" type="presOf" srcId="{A10C3470-AA7C-4C2D-882E-AB69B2585640}" destId="{743B3C10-43C9-4DC8-9DE7-09846F6C4E5F}" srcOrd="0" destOrd="0" presId="urn:microsoft.com/office/officeart/2005/8/layout/cycle1"/>
    <dgm:cxn modelId="{0F73C0D1-75DB-404D-BF5E-56F17C4D7325}" srcId="{EE2E49C8-03A0-458C-BAA5-E3C899491E57}" destId="{39825A39-A71C-42E8-996E-A5E5F8879509}" srcOrd="1" destOrd="0" parTransId="{60CF7432-BCFB-40B1-8CDD-1DA729195EFC}" sibTransId="{3D1E1A6B-3C66-4839-8D45-7EF9459E8E74}"/>
    <dgm:cxn modelId="{627271B3-52D8-46E1-8F23-25A876F5083C}" type="presParOf" srcId="{AC8AAE56-91D9-48FC-8A6C-D6C3616AE06F}" destId="{9A0A4CCD-312A-49EB-A1E8-0D190FC6DEC8}" srcOrd="0" destOrd="0" presId="urn:microsoft.com/office/officeart/2005/8/layout/cycle1"/>
    <dgm:cxn modelId="{5F8DDCDC-2D4C-486E-BD4E-952C6CDB2894}" type="presParOf" srcId="{AC8AAE56-91D9-48FC-8A6C-D6C3616AE06F}" destId="{DD13D09C-7063-4D43-98E5-183FE0B15182}" srcOrd="1" destOrd="0" presId="urn:microsoft.com/office/officeart/2005/8/layout/cycle1"/>
    <dgm:cxn modelId="{E056E9B5-EC9C-420E-AF5F-EEBC30741C8D}" type="presParOf" srcId="{AC8AAE56-91D9-48FC-8A6C-D6C3616AE06F}" destId="{80F7B740-1D17-4C1E-B92A-44A8A60D8EBF}" srcOrd="2" destOrd="0" presId="urn:microsoft.com/office/officeart/2005/8/layout/cycle1"/>
    <dgm:cxn modelId="{66BD6EE2-7860-4AD8-B383-FBFFDADF6D89}" type="presParOf" srcId="{AC8AAE56-91D9-48FC-8A6C-D6C3616AE06F}" destId="{D4EEC910-F3AD-4B06-97B7-CF3929983439}" srcOrd="3" destOrd="0" presId="urn:microsoft.com/office/officeart/2005/8/layout/cycle1"/>
    <dgm:cxn modelId="{A6700566-F674-46B9-B18F-DEAC0083F1D6}" type="presParOf" srcId="{AC8AAE56-91D9-48FC-8A6C-D6C3616AE06F}" destId="{D7407045-9588-46CA-A880-3ACADF2FC8D6}" srcOrd="4" destOrd="0" presId="urn:microsoft.com/office/officeart/2005/8/layout/cycle1"/>
    <dgm:cxn modelId="{C821EEE7-316D-407E-BAB6-7BA22B281869}" type="presParOf" srcId="{AC8AAE56-91D9-48FC-8A6C-D6C3616AE06F}" destId="{213DAE91-9B19-4B5A-8B8D-5B677EEA6F52}" srcOrd="5" destOrd="0" presId="urn:microsoft.com/office/officeart/2005/8/layout/cycle1"/>
    <dgm:cxn modelId="{100971AE-330C-491D-B701-F97DEB737774}" type="presParOf" srcId="{AC8AAE56-91D9-48FC-8A6C-D6C3616AE06F}" destId="{51C53D73-7A41-4FF7-8941-AF00E1069BB5}" srcOrd="6" destOrd="0" presId="urn:microsoft.com/office/officeart/2005/8/layout/cycle1"/>
    <dgm:cxn modelId="{568798B0-53C5-457B-900C-AD526D57C58B}" type="presParOf" srcId="{AC8AAE56-91D9-48FC-8A6C-D6C3616AE06F}" destId="{743B3C10-43C9-4DC8-9DE7-09846F6C4E5F}" srcOrd="7" destOrd="0" presId="urn:microsoft.com/office/officeart/2005/8/layout/cycle1"/>
    <dgm:cxn modelId="{8EF67740-B5F4-4FA8-8019-9090287667DE}" type="presParOf" srcId="{AC8AAE56-91D9-48FC-8A6C-D6C3616AE06F}" destId="{F5EA0EC9-9A6C-4343-AF08-FF30D814F29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87D36-910E-4914-8FBF-CE85DED4EA6C}">
      <dsp:nvSpPr>
        <dsp:cNvPr id="0" name=""/>
        <dsp:cNvSpPr/>
      </dsp:nvSpPr>
      <dsp:spPr>
        <a:xfrm>
          <a:off x="8052" y="436684"/>
          <a:ext cx="2406890" cy="31957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It is a large conversation bubble that may have a direction above it, asking a student to watch and explain what a certain character is trying to say or do in a story or film.</a:t>
          </a:r>
        </a:p>
      </dsp:txBody>
      <dsp:txXfrm>
        <a:off x="78547" y="507179"/>
        <a:ext cx="2265900" cy="3054720"/>
      </dsp:txXfrm>
    </dsp:sp>
    <dsp:sp modelId="{729B0DFF-96A0-4452-A700-F92692BAFCD4}">
      <dsp:nvSpPr>
        <dsp:cNvPr id="0" name=""/>
        <dsp:cNvSpPr/>
      </dsp:nvSpPr>
      <dsp:spPr>
        <a:xfrm>
          <a:off x="2655631" y="1736085"/>
          <a:ext cx="510260" cy="5969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655631" y="1855467"/>
        <a:ext cx="357182" cy="358144"/>
      </dsp:txXfrm>
    </dsp:sp>
    <dsp:sp modelId="{5D409A53-2D7D-43F1-B827-414792FD2568}">
      <dsp:nvSpPr>
        <dsp:cNvPr id="0" name=""/>
        <dsp:cNvSpPr/>
      </dsp:nvSpPr>
      <dsp:spPr>
        <a:xfrm>
          <a:off x="3377698" y="436684"/>
          <a:ext cx="2406890" cy="319571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Start with “You are”….and asking the student to write using the words, “I am…..”</a:t>
          </a:r>
        </a:p>
      </dsp:txBody>
      <dsp:txXfrm>
        <a:off x="3448193" y="507179"/>
        <a:ext cx="2265900" cy="3054720"/>
      </dsp:txXfrm>
    </dsp:sp>
    <dsp:sp modelId="{A543800C-580F-4E7F-9F76-C3CB503ED3FB}">
      <dsp:nvSpPr>
        <dsp:cNvPr id="0" name=""/>
        <dsp:cNvSpPr/>
      </dsp:nvSpPr>
      <dsp:spPr>
        <a:xfrm>
          <a:off x="6025278" y="1736085"/>
          <a:ext cx="510260" cy="5969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25278" y="1855467"/>
        <a:ext cx="357182" cy="358144"/>
      </dsp:txXfrm>
    </dsp:sp>
    <dsp:sp modelId="{D35DA2CD-7BE0-46BC-A151-089C62DF1251}">
      <dsp:nvSpPr>
        <dsp:cNvPr id="0" name=""/>
        <dsp:cNvSpPr/>
      </dsp:nvSpPr>
      <dsp:spPr>
        <a:xfrm>
          <a:off x="6747345" y="436684"/>
          <a:ext cx="2406890" cy="31957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Give different students different people/subjects to watch, or let them choose their character to watch.  (If you assign characters to students as you pass out the Big Talk assignment sheets, you can differentiate the character assignments by difficulty level for the writing.)</a:t>
          </a:r>
        </a:p>
      </dsp:txBody>
      <dsp:txXfrm>
        <a:off x="6817840" y="507179"/>
        <a:ext cx="2265900" cy="3054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0A7B1-CB21-494B-9254-B47442048FAB}">
      <dsp:nvSpPr>
        <dsp:cNvPr id="0" name=""/>
        <dsp:cNvSpPr/>
      </dsp:nvSpPr>
      <dsp:spPr>
        <a:xfrm>
          <a:off x="200" y="101817"/>
          <a:ext cx="2420094" cy="29041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52" tIns="0" rIns="239052" bIns="330200" numCol="1" spcCol="1270" anchor="t" anchorCtr="0">
          <a:noAutofit/>
        </a:bodyPr>
        <a:lstStyle/>
        <a:p>
          <a:pPr marL="0" lvl="0" indent="0" algn="l" defTabSz="666750">
            <a:lnSpc>
              <a:spcPct val="90000"/>
            </a:lnSpc>
            <a:spcBef>
              <a:spcPct val="0"/>
            </a:spcBef>
            <a:spcAft>
              <a:spcPct val="35000"/>
            </a:spcAft>
            <a:buNone/>
          </a:pPr>
          <a:r>
            <a:rPr lang="en-US" sz="1500" kern="1200" dirty="0"/>
            <a:t>You can use 3 or 4 character names on Big Talk graphics. Give different roles to different students, according </a:t>
          </a:r>
          <a:r>
            <a:rPr lang="en-US" sz="1500" kern="1200"/>
            <a:t>to ability.</a:t>
          </a:r>
        </a:p>
      </dsp:txBody>
      <dsp:txXfrm>
        <a:off x="200" y="1263462"/>
        <a:ext cx="2420094" cy="1742467"/>
      </dsp:txXfrm>
    </dsp:sp>
    <dsp:sp modelId="{AE7744E1-2CD3-4069-8997-57556C27594E}">
      <dsp:nvSpPr>
        <dsp:cNvPr id="0" name=""/>
        <dsp:cNvSpPr/>
      </dsp:nvSpPr>
      <dsp:spPr>
        <a:xfrm>
          <a:off x="200" y="101817"/>
          <a:ext cx="2420094" cy="11616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052" tIns="165100" rIns="239052" bIns="165100" numCol="1" spcCol="1270" anchor="ctr" anchorCtr="0">
          <a:noAutofit/>
        </a:bodyPr>
        <a:lstStyle/>
        <a:p>
          <a:pPr marL="0" lvl="0" indent="0" algn="l" defTabSz="2622550">
            <a:lnSpc>
              <a:spcPct val="90000"/>
            </a:lnSpc>
            <a:spcBef>
              <a:spcPct val="0"/>
            </a:spcBef>
            <a:spcAft>
              <a:spcPct val="35000"/>
            </a:spcAft>
            <a:buNone/>
          </a:pPr>
          <a:r>
            <a:rPr lang="en-US" sz="5900" kern="1200"/>
            <a:t>01</a:t>
          </a:r>
        </a:p>
      </dsp:txBody>
      <dsp:txXfrm>
        <a:off x="200" y="101817"/>
        <a:ext cx="2420094" cy="1161645"/>
      </dsp:txXfrm>
    </dsp:sp>
    <dsp:sp modelId="{1FD8BC37-894D-4E48-8660-E849219C29DB}">
      <dsp:nvSpPr>
        <dsp:cNvPr id="0" name=""/>
        <dsp:cNvSpPr/>
      </dsp:nvSpPr>
      <dsp:spPr>
        <a:xfrm>
          <a:off x="2613902" y="101817"/>
          <a:ext cx="2420094" cy="290411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52" tIns="0" rIns="239052" bIns="330200" numCol="1" spcCol="1270" anchor="t" anchorCtr="0">
          <a:noAutofit/>
        </a:bodyPr>
        <a:lstStyle/>
        <a:p>
          <a:pPr marL="0" lvl="0" indent="0" algn="l" defTabSz="666750">
            <a:lnSpc>
              <a:spcPct val="90000"/>
            </a:lnSpc>
            <a:spcBef>
              <a:spcPct val="0"/>
            </a:spcBef>
            <a:spcAft>
              <a:spcPct val="35000"/>
            </a:spcAft>
            <a:buNone/>
          </a:pPr>
          <a:r>
            <a:rPr lang="en-US" sz="1500" kern="1200" dirty="0"/>
            <a:t>Assign: “You are (one character)!  What do you think about the situation or issue?”</a:t>
          </a:r>
        </a:p>
      </dsp:txBody>
      <dsp:txXfrm>
        <a:off x="2613902" y="1263462"/>
        <a:ext cx="2420094" cy="1742467"/>
      </dsp:txXfrm>
    </dsp:sp>
    <dsp:sp modelId="{0A96C268-EB05-473D-B902-A6A720A024EF}">
      <dsp:nvSpPr>
        <dsp:cNvPr id="0" name=""/>
        <dsp:cNvSpPr/>
      </dsp:nvSpPr>
      <dsp:spPr>
        <a:xfrm>
          <a:off x="2613902" y="101817"/>
          <a:ext cx="2420094" cy="11616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052" tIns="165100" rIns="239052" bIns="165100" numCol="1" spcCol="1270" anchor="ctr" anchorCtr="0">
          <a:noAutofit/>
        </a:bodyPr>
        <a:lstStyle/>
        <a:p>
          <a:pPr marL="0" lvl="0" indent="0" algn="l" defTabSz="2622550">
            <a:lnSpc>
              <a:spcPct val="90000"/>
            </a:lnSpc>
            <a:spcBef>
              <a:spcPct val="0"/>
            </a:spcBef>
            <a:spcAft>
              <a:spcPct val="35000"/>
            </a:spcAft>
            <a:buNone/>
          </a:pPr>
          <a:r>
            <a:rPr lang="en-US" sz="5900" kern="1200"/>
            <a:t>02</a:t>
          </a:r>
        </a:p>
      </dsp:txBody>
      <dsp:txXfrm>
        <a:off x="2613902" y="101817"/>
        <a:ext cx="2420094" cy="1161645"/>
      </dsp:txXfrm>
    </dsp:sp>
    <dsp:sp modelId="{8E1107BB-B481-42F9-ADB7-96B57A084B43}">
      <dsp:nvSpPr>
        <dsp:cNvPr id="0" name=""/>
        <dsp:cNvSpPr/>
      </dsp:nvSpPr>
      <dsp:spPr>
        <a:xfrm>
          <a:off x="5227603" y="101817"/>
          <a:ext cx="2420094" cy="290411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52" tIns="0" rIns="239052" bIns="330200" numCol="1" spcCol="1270" anchor="t" anchorCtr="0">
          <a:noAutofit/>
        </a:bodyPr>
        <a:lstStyle/>
        <a:p>
          <a:pPr marL="0" lvl="0" indent="0" algn="l" defTabSz="666750">
            <a:lnSpc>
              <a:spcPct val="90000"/>
            </a:lnSpc>
            <a:spcBef>
              <a:spcPct val="0"/>
            </a:spcBef>
            <a:spcAft>
              <a:spcPct val="35000"/>
            </a:spcAft>
            <a:buNone/>
          </a:pPr>
          <a:r>
            <a:rPr lang="en-US" sz="1500" kern="1200"/>
            <a:t>Distribute the roles in the assignment based on student writing skills.</a:t>
          </a:r>
        </a:p>
      </dsp:txBody>
      <dsp:txXfrm>
        <a:off x="5227603" y="1263462"/>
        <a:ext cx="2420094" cy="1742467"/>
      </dsp:txXfrm>
    </dsp:sp>
    <dsp:sp modelId="{BE3D4119-C621-4FDF-A7C9-339AF6F548CE}">
      <dsp:nvSpPr>
        <dsp:cNvPr id="0" name=""/>
        <dsp:cNvSpPr/>
      </dsp:nvSpPr>
      <dsp:spPr>
        <a:xfrm>
          <a:off x="5227603" y="101817"/>
          <a:ext cx="2420094" cy="11616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052" tIns="165100" rIns="239052" bIns="165100" numCol="1" spcCol="1270" anchor="ctr" anchorCtr="0">
          <a:noAutofit/>
        </a:bodyPr>
        <a:lstStyle/>
        <a:p>
          <a:pPr marL="0" lvl="0" indent="0" algn="l" defTabSz="2622550">
            <a:lnSpc>
              <a:spcPct val="90000"/>
            </a:lnSpc>
            <a:spcBef>
              <a:spcPct val="0"/>
            </a:spcBef>
            <a:spcAft>
              <a:spcPct val="35000"/>
            </a:spcAft>
            <a:buNone/>
          </a:pPr>
          <a:r>
            <a:rPr lang="en-US" sz="5900" kern="1200"/>
            <a:t>03</a:t>
          </a:r>
        </a:p>
      </dsp:txBody>
      <dsp:txXfrm>
        <a:off x="5227603" y="101817"/>
        <a:ext cx="2420094" cy="1161645"/>
      </dsp:txXfrm>
    </dsp:sp>
    <dsp:sp modelId="{AF8EB6D7-807C-4A50-93B7-7D01FA74B13F}">
      <dsp:nvSpPr>
        <dsp:cNvPr id="0" name=""/>
        <dsp:cNvSpPr/>
      </dsp:nvSpPr>
      <dsp:spPr>
        <a:xfrm>
          <a:off x="7841305" y="101817"/>
          <a:ext cx="2420094" cy="290411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52" tIns="0" rIns="239052" bIns="330200" numCol="1" spcCol="1270" anchor="t" anchorCtr="0">
          <a:noAutofit/>
        </a:bodyPr>
        <a:lstStyle/>
        <a:p>
          <a:pPr marL="0" lvl="0" indent="0" algn="l" defTabSz="666750">
            <a:lnSpc>
              <a:spcPct val="90000"/>
            </a:lnSpc>
            <a:spcBef>
              <a:spcPct val="0"/>
            </a:spcBef>
            <a:spcAft>
              <a:spcPct val="35000"/>
            </a:spcAft>
            <a:buNone/>
          </a:pPr>
          <a:r>
            <a:rPr lang="en-US" sz="1500" kern="1200" dirty="0"/>
            <a:t>Have them write in 1</a:t>
          </a:r>
          <a:r>
            <a:rPr lang="en-US" sz="1500" kern="1200" baseline="30000" dirty="0"/>
            <a:t>st</a:t>
          </a:r>
          <a:r>
            <a:rPr lang="en-US" sz="1500" kern="1200" dirty="0"/>
            <a:t> person instead of </a:t>
          </a:r>
          <a:r>
            <a:rPr lang="en-US" sz="1500" b="1" u="sng" kern="1200" dirty="0"/>
            <a:t>about</a:t>
          </a:r>
          <a:r>
            <a:rPr lang="en-US" sz="1500" b="1" kern="1200" dirty="0"/>
            <a:t> </a:t>
          </a:r>
          <a:r>
            <a:rPr lang="en-US" sz="1500" kern="1200" dirty="0"/>
            <a:t>the character!             </a:t>
          </a:r>
        </a:p>
      </dsp:txBody>
      <dsp:txXfrm>
        <a:off x="7841305" y="1263462"/>
        <a:ext cx="2420094" cy="1742467"/>
      </dsp:txXfrm>
    </dsp:sp>
    <dsp:sp modelId="{EB315338-9485-4388-AAB4-22F35B3CF51D}">
      <dsp:nvSpPr>
        <dsp:cNvPr id="0" name=""/>
        <dsp:cNvSpPr/>
      </dsp:nvSpPr>
      <dsp:spPr>
        <a:xfrm>
          <a:off x="7841305" y="101817"/>
          <a:ext cx="2420094" cy="11616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052" tIns="165100" rIns="239052" bIns="165100" numCol="1" spcCol="1270" anchor="ctr" anchorCtr="0">
          <a:noAutofit/>
        </a:bodyPr>
        <a:lstStyle/>
        <a:p>
          <a:pPr marL="0" lvl="0" indent="0" algn="l" defTabSz="2622550">
            <a:lnSpc>
              <a:spcPct val="90000"/>
            </a:lnSpc>
            <a:spcBef>
              <a:spcPct val="0"/>
            </a:spcBef>
            <a:spcAft>
              <a:spcPct val="35000"/>
            </a:spcAft>
            <a:buNone/>
          </a:pPr>
          <a:r>
            <a:rPr lang="en-US" sz="5900" kern="1200"/>
            <a:t>04</a:t>
          </a:r>
        </a:p>
      </dsp:txBody>
      <dsp:txXfrm>
        <a:off x="7841305" y="101817"/>
        <a:ext cx="2420094" cy="1161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C7465-715D-4249-8BE9-CACFA39D87D4}">
      <dsp:nvSpPr>
        <dsp:cNvPr id="0" name=""/>
        <dsp:cNvSpPr/>
      </dsp:nvSpPr>
      <dsp:spPr>
        <a:xfrm>
          <a:off x="0" y="2825"/>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9E643-0089-4E8C-B73E-5DD6EE8A3F17}">
      <dsp:nvSpPr>
        <dsp:cNvPr id="0" name=""/>
        <dsp:cNvSpPr/>
      </dsp:nvSpPr>
      <dsp:spPr>
        <a:xfrm>
          <a:off x="0" y="2825"/>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 great film example is in “Freedom Writers” when teacher Erin Gruwell had students line up in their two opposing groups, facing each other,  and had them respond to their personal histories in common by moving closer as they shared similar lived realities.</a:t>
          </a:r>
        </a:p>
      </dsp:txBody>
      <dsp:txXfrm>
        <a:off x="0" y="2825"/>
        <a:ext cx="6949440" cy="1926995"/>
      </dsp:txXfrm>
    </dsp:sp>
    <dsp:sp modelId="{91810EC4-1D7A-448E-A10C-571EC4941151}">
      <dsp:nvSpPr>
        <dsp:cNvPr id="0" name=""/>
        <dsp:cNvSpPr/>
      </dsp:nvSpPr>
      <dsp:spPr>
        <a:xfrm>
          <a:off x="0" y="1929821"/>
          <a:ext cx="6949440" cy="0"/>
        </a:xfrm>
        <a:prstGeom prst="line">
          <a:avLst/>
        </a:prstGeom>
        <a:solidFill>
          <a:schemeClr val="accent2">
            <a:hueOff val="-520665"/>
            <a:satOff val="-10816"/>
            <a:lumOff val="-2941"/>
            <a:alphaOff val="0"/>
          </a:schemeClr>
        </a:solidFill>
        <a:ln w="12700" cap="flat" cmpd="sng" algn="ctr">
          <a:solidFill>
            <a:schemeClr val="accent2">
              <a:hueOff val="-520665"/>
              <a:satOff val="-10816"/>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4E13A-E4B7-4FB7-B19C-74F2300165BE}">
      <dsp:nvSpPr>
        <dsp:cNvPr id="0" name=""/>
        <dsp:cNvSpPr/>
      </dsp:nvSpPr>
      <dsp:spPr>
        <a:xfrm>
          <a:off x="0" y="1929821"/>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Ask your students, “How would you feel if….” and read stories, tell about historical events,  see a film, and ask them to respond as if a single character in that narrative. “Romeo and Juliet” and “Julius Caesar” are  good high </a:t>
          </a:r>
          <a:r>
            <a:rPr lang="en-US" sz="2100" kern="1200"/>
            <a:t>school examples.</a:t>
          </a:r>
          <a:endParaRPr lang="en-US" sz="2100" kern="1200" dirty="0"/>
        </a:p>
      </dsp:txBody>
      <dsp:txXfrm>
        <a:off x="0" y="1929821"/>
        <a:ext cx="6949440" cy="1926995"/>
      </dsp:txXfrm>
    </dsp:sp>
    <dsp:sp modelId="{26A5EE8E-6346-4FE1-B944-D54A2774C583}">
      <dsp:nvSpPr>
        <dsp:cNvPr id="0" name=""/>
        <dsp:cNvSpPr/>
      </dsp:nvSpPr>
      <dsp:spPr>
        <a:xfrm>
          <a:off x="0" y="3856816"/>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CA6B8-E482-49BF-8DC9-CD76B0AFD858}">
      <dsp:nvSpPr>
        <dsp:cNvPr id="0" name=""/>
        <dsp:cNvSpPr/>
      </dsp:nvSpPr>
      <dsp:spPr>
        <a:xfrm>
          <a:off x="0" y="3856816"/>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Possibly use a “Big Talk” graphic, (next slide) giving each student a different person to watch or follow in a film, story, or historical event and write a first person viewpoint of their thoughts.</a:t>
          </a:r>
        </a:p>
      </dsp:txBody>
      <dsp:txXfrm>
        <a:off x="0" y="3856816"/>
        <a:ext cx="6949440" cy="1926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3D09C-7063-4D43-98E5-183FE0B15182}">
      <dsp:nvSpPr>
        <dsp:cNvPr id="0" name=""/>
        <dsp:cNvSpPr/>
      </dsp:nvSpPr>
      <dsp:spPr>
        <a:xfrm>
          <a:off x="5916532" y="339069"/>
          <a:ext cx="1732246" cy="173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For elementary students, let them be the voice of characters with different points of view, such as “The True Story of the Three Little Pigs,” or “Charlotte’s Web.”</a:t>
          </a:r>
        </a:p>
      </dsp:txBody>
      <dsp:txXfrm>
        <a:off x="5916532" y="339069"/>
        <a:ext cx="1732246" cy="1732246"/>
      </dsp:txXfrm>
    </dsp:sp>
    <dsp:sp modelId="{80F7B740-1D17-4C1E-B92A-44A8A60D8EBF}">
      <dsp:nvSpPr>
        <dsp:cNvPr id="0" name=""/>
        <dsp:cNvSpPr/>
      </dsp:nvSpPr>
      <dsp:spPr>
        <a:xfrm>
          <a:off x="3279762" y="-1288"/>
          <a:ext cx="4094054" cy="4094054"/>
        </a:xfrm>
        <a:prstGeom prst="circularArrow">
          <a:avLst>
            <a:gd name="adj1" fmla="val 8251"/>
            <a:gd name="adj2" fmla="val 576308"/>
            <a:gd name="adj3" fmla="val 2962981"/>
            <a:gd name="adj4" fmla="val 52309"/>
            <a:gd name="adj5" fmla="val 96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07045-9588-46CA-A880-3ACADF2FC8D6}">
      <dsp:nvSpPr>
        <dsp:cNvPr id="0" name=""/>
        <dsp:cNvSpPr/>
      </dsp:nvSpPr>
      <dsp:spPr>
        <a:xfrm>
          <a:off x="4460666" y="2860704"/>
          <a:ext cx="1732246" cy="173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For films set in a school setting at the secondary level, have them pick their own characters from “Stand and Deliver,” “Renaissance Man,” or Freedom Writers.” (These films are especially useful when you have a class with dysfunctional class divisions to build rapport.)</a:t>
          </a:r>
        </a:p>
      </dsp:txBody>
      <dsp:txXfrm>
        <a:off x="4460666" y="2860704"/>
        <a:ext cx="1732246" cy="1732246"/>
      </dsp:txXfrm>
    </dsp:sp>
    <dsp:sp modelId="{213DAE91-9B19-4B5A-8B8D-5B677EEA6F52}">
      <dsp:nvSpPr>
        <dsp:cNvPr id="0" name=""/>
        <dsp:cNvSpPr/>
      </dsp:nvSpPr>
      <dsp:spPr>
        <a:xfrm>
          <a:off x="3279762" y="-1288"/>
          <a:ext cx="4094054" cy="4094054"/>
        </a:xfrm>
        <a:prstGeom prst="circularArrow">
          <a:avLst>
            <a:gd name="adj1" fmla="val 8251"/>
            <a:gd name="adj2" fmla="val 576308"/>
            <a:gd name="adj3" fmla="val 10171383"/>
            <a:gd name="adj4" fmla="val 7260711"/>
            <a:gd name="adj5" fmla="val 96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B3C10-43C9-4DC8-9DE7-09846F6C4E5F}">
      <dsp:nvSpPr>
        <dsp:cNvPr id="0" name=""/>
        <dsp:cNvSpPr/>
      </dsp:nvSpPr>
      <dsp:spPr>
        <a:xfrm>
          <a:off x="3004799" y="339069"/>
          <a:ext cx="1732246" cy="1732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You can even use “Big Talk” to have students write in the first person about their feelings about a specific topic.</a:t>
          </a:r>
        </a:p>
      </dsp:txBody>
      <dsp:txXfrm>
        <a:off x="3004799" y="339069"/>
        <a:ext cx="1732246" cy="1732246"/>
      </dsp:txXfrm>
    </dsp:sp>
    <dsp:sp modelId="{F5EA0EC9-9A6C-4343-AF08-FF30D814F29B}">
      <dsp:nvSpPr>
        <dsp:cNvPr id="0" name=""/>
        <dsp:cNvSpPr/>
      </dsp:nvSpPr>
      <dsp:spPr>
        <a:xfrm>
          <a:off x="3279762" y="-1288"/>
          <a:ext cx="4094054" cy="4094054"/>
        </a:xfrm>
        <a:prstGeom prst="circularArrow">
          <a:avLst>
            <a:gd name="adj1" fmla="val 8251"/>
            <a:gd name="adj2" fmla="val 576308"/>
            <a:gd name="adj3" fmla="val 16855904"/>
            <a:gd name="adj4" fmla="val 14967788"/>
            <a:gd name="adj5" fmla="val 96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84D23-4F4D-4882-A89C-5924B8B5BA0C}" type="datetimeFigureOut">
              <a:rPr lang="en-US" smtClean="0"/>
              <a:t>3/25/25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78ED8-A5FB-4B5E-A825-4ADDEBC3D5B0}" type="slidenum">
              <a:rPr lang="en-US" smtClean="0"/>
              <a:t>‹#›</a:t>
            </a:fld>
            <a:endParaRPr lang="en-US"/>
          </a:p>
        </p:txBody>
      </p:sp>
    </p:spTree>
    <p:extLst>
      <p:ext uri="{BB962C8B-B14F-4D97-AF65-F5344CB8AC3E}">
        <p14:creationId xmlns:p14="http://schemas.microsoft.com/office/powerpoint/2010/main" val="1792681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3/25/25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2413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3/25/25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9527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3/25/25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8095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3/25/25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032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3/25/25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489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3/25/25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4500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3/25/25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3487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3/25/25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6454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3/25/25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556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3/25/25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884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3/25/25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4316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3/25/25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25955000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18" r:id="rId6"/>
    <p:sldLayoutId id="2147483814" r:id="rId7"/>
    <p:sldLayoutId id="2147483815" r:id="rId8"/>
    <p:sldLayoutId id="2147483816" r:id="rId9"/>
    <p:sldLayoutId id="2147483817" r:id="rId10"/>
    <p:sldLayoutId id="2147483819"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1BA7680-B1FB-4B6B-2155-45DD5D6C4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3531CC-BC8F-7626-F1E3-C50B875218F5}"/>
              </a:ext>
            </a:extLst>
          </p:cNvPr>
          <p:cNvPicPr>
            <a:picLocks noChangeAspect="1"/>
          </p:cNvPicPr>
          <p:nvPr/>
        </p:nvPicPr>
        <p:blipFill>
          <a:blip r:embed="rId2"/>
          <a:srcRect l="9091" t="9091"/>
          <a:stretch/>
        </p:blipFill>
        <p:spPr>
          <a:xfrm>
            <a:off x="20" y="0"/>
            <a:ext cx="12191980" cy="6858001"/>
          </a:xfrm>
          <a:prstGeom prst="rect">
            <a:avLst/>
          </a:prstGeom>
        </p:spPr>
      </p:pic>
      <p:sp>
        <p:nvSpPr>
          <p:cNvPr id="31" name="Rectangle 30">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35000"/>
                </a:srgbClr>
              </a:gs>
              <a:gs pos="10000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85F80-1808-FC0B-82DE-9AC200473A38}"/>
              </a:ext>
            </a:extLst>
          </p:cNvPr>
          <p:cNvSpPr>
            <a:spLocks noGrp="1"/>
          </p:cNvSpPr>
          <p:nvPr>
            <p:ph type="ctrTitle"/>
          </p:nvPr>
        </p:nvSpPr>
        <p:spPr>
          <a:xfrm>
            <a:off x="624506" y="3991500"/>
            <a:ext cx="8837546" cy="1870483"/>
          </a:xfrm>
        </p:spPr>
        <p:txBody>
          <a:bodyPr>
            <a:normAutofit/>
          </a:bodyPr>
          <a:lstStyle/>
          <a:p>
            <a:pPr algn="l"/>
            <a:r>
              <a:rPr lang="en-US" sz="6000">
                <a:solidFill>
                  <a:srgbClr val="FFFFFF"/>
                </a:solidFill>
              </a:rPr>
              <a:t>Big Talk</a:t>
            </a:r>
          </a:p>
        </p:txBody>
      </p:sp>
      <p:sp>
        <p:nvSpPr>
          <p:cNvPr id="3" name="Subtitle 2">
            <a:extLst>
              <a:ext uri="{FF2B5EF4-FFF2-40B4-BE49-F238E27FC236}">
                <a16:creationId xmlns:a16="http://schemas.microsoft.com/office/drawing/2014/main" id="{2F1EF7BB-0F1B-6940-2B95-B0471DA2FF83}"/>
              </a:ext>
            </a:extLst>
          </p:cNvPr>
          <p:cNvSpPr>
            <a:spLocks noGrp="1"/>
          </p:cNvSpPr>
          <p:nvPr>
            <p:ph type="subTitle" idx="1"/>
          </p:nvPr>
        </p:nvSpPr>
        <p:spPr>
          <a:xfrm>
            <a:off x="624506" y="5917399"/>
            <a:ext cx="8837546" cy="644789"/>
          </a:xfrm>
        </p:spPr>
        <p:txBody>
          <a:bodyPr>
            <a:normAutofit/>
          </a:bodyPr>
          <a:lstStyle/>
          <a:p>
            <a:pPr algn="l"/>
            <a:r>
              <a:rPr lang="en-US" sz="2400">
                <a:solidFill>
                  <a:srgbClr val="FFFFFF"/>
                </a:solidFill>
              </a:rPr>
              <a:t>Application Ideas</a:t>
            </a:r>
          </a:p>
        </p:txBody>
      </p:sp>
    </p:spTree>
    <p:extLst>
      <p:ext uri="{BB962C8B-B14F-4D97-AF65-F5344CB8AC3E}">
        <p14:creationId xmlns:p14="http://schemas.microsoft.com/office/powerpoint/2010/main" val="1276703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5B9334-3E03-4CA7-3616-4D3C9DC2C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BDCA9-2AE0-B6D5-494F-BAA06CBD5270}"/>
              </a:ext>
            </a:extLst>
          </p:cNvPr>
          <p:cNvSpPr>
            <a:spLocks noGrp="1"/>
          </p:cNvSpPr>
          <p:nvPr>
            <p:ph type="title"/>
          </p:nvPr>
        </p:nvSpPr>
        <p:spPr>
          <a:xfrm>
            <a:off x="1514856" y="548640"/>
            <a:ext cx="9162288" cy="1132258"/>
          </a:xfrm>
        </p:spPr>
        <p:txBody>
          <a:bodyPr>
            <a:normAutofit/>
          </a:bodyPr>
          <a:lstStyle/>
          <a:p>
            <a:r>
              <a:rPr lang="en-US" dirty="0"/>
              <a:t>         What is the Big Talk Graphic?   </a:t>
            </a:r>
          </a:p>
        </p:txBody>
      </p:sp>
      <p:graphicFrame>
        <p:nvGraphicFramePr>
          <p:cNvPr id="5" name="Content Placeholder 2">
            <a:extLst>
              <a:ext uri="{FF2B5EF4-FFF2-40B4-BE49-F238E27FC236}">
                <a16:creationId xmlns:a16="http://schemas.microsoft.com/office/drawing/2014/main" id="{8505157E-19F0-9B07-9D49-D13D70E4D1D1}"/>
              </a:ext>
            </a:extLst>
          </p:cNvPr>
          <p:cNvGraphicFramePr>
            <a:graphicFrameLocks noGrp="1"/>
          </p:cNvGraphicFramePr>
          <p:nvPr>
            <p:ph idx="1"/>
            <p:extLst>
              <p:ext uri="{D42A27DB-BD31-4B8C-83A1-F6EECF244321}">
                <p14:modId xmlns:p14="http://schemas.microsoft.com/office/powerpoint/2010/main" val="1914982841"/>
              </p:ext>
            </p:extLst>
          </p:nvPr>
        </p:nvGraphicFramePr>
        <p:xfrm>
          <a:off x="1514856" y="2039112"/>
          <a:ext cx="9162288" cy="406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07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FF5B9-3617-5F55-7CBE-E61E51F8B0ED}"/>
            </a:ext>
          </a:extLst>
        </p:cNvPr>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58CBC81-4360-5A9E-B930-C77414605FAB}"/>
              </a:ext>
            </a:extLst>
          </p:cNvPr>
          <p:cNvGraphicFramePr>
            <a:graphicFrameLocks noGrp="1"/>
          </p:cNvGraphicFramePr>
          <p:nvPr>
            <p:ph idx="1"/>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9E8E1E89-EA99-89E4-3BFE-84533F59930B}"/>
              </a:ext>
            </a:extLst>
          </p:cNvPr>
          <p:cNvSpPr>
            <a:spLocks noGrp="1"/>
          </p:cNvSpPr>
          <p:nvPr>
            <p:ph type="title"/>
          </p:nvPr>
        </p:nvSpPr>
        <p:spPr/>
        <p:txBody>
          <a:bodyPr/>
          <a:lstStyle/>
          <a:p>
            <a:r>
              <a:rPr lang="en-US" dirty="0"/>
              <a:t>To use The “Big Talk” Graphic--</a:t>
            </a:r>
          </a:p>
        </p:txBody>
      </p:sp>
    </p:spTree>
    <p:extLst>
      <p:ext uri="{BB962C8B-B14F-4D97-AF65-F5344CB8AC3E}">
        <p14:creationId xmlns:p14="http://schemas.microsoft.com/office/powerpoint/2010/main" val="271175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B778C-AF19-3D74-50A3-2493316F108B}"/>
              </a:ext>
            </a:extLst>
          </p:cNvPr>
          <p:cNvSpPr>
            <a:spLocks noGrp="1"/>
          </p:cNvSpPr>
          <p:nvPr>
            <p:ph type="title"/>
          </p:nvPr>
        </p:nvSpPr>
        <p:spPr>
          <a:xfrm>
            <a:off x="612649" y="548638"/>
            <a:ext cx="3493008" cy="5788152"/>
          </a:xfrm>
          <a:prstGeom prst="ellipse">
            <a:avLst/>
          </a:prstGeom>
        </p:spPr>
        <p:txBody>
          <a:bodyPr anchor="ctr">
            <a:normAutofit/>
          </a:bodyPr>
          <a:lstStyle/>
          <a:p>
            <a:r>
              <a:rPr lang="en-US" sz="3100"/>
              <a:t>You may even use a strategy to help students see another’s perspective</a:t>
            </a:r>
          </a:p>
        </p:txBody>
      </p:sp>
      <p:graphicFrame>
        <p:nvGraphicFramePr>
          <p:cNvPr id="9" name="Content Placeholder 2">
            <a:extLst>
              <a:ext uri="{FF2B5EF4-FFF2-40B4-BE49-F238E27FC236}">
                <a16:creationId xmlns:a16="http://schemas.microsoft.com/office/drawing/2014/main" id="{C1561EE9-5B09-D1F3-FA23-1BE9F6AD1BC1}"/>
              </a:ext>
            </a:extLst>
          </p:cNvPr>
          <p:cNvGraphicFramePr>
            <a:graphicFrameLocks noGrp="1"/>
          </p:cNvGraphicFramePr>
          <p:nvPr>
            <p:ph idx="1"/>
            <p:extLst>
              <p:ext uri="{D42A27DB-BD31-4B8C-83A1-F6EECF244321}">
                <p14:modId xmlns:p14="http://schemas.microsoft.com/office/powerpoint/2010/main" val="3712406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139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text&#10;&#10;Description automatically generated">
            <a:extLst>
              <a:ext uri="{FF2B5EF4-FFF2-40B4-BE49-F238E27FC236}">
                <a16:creationId xmlns:a16="http://schemas.microsoft.com/office/drawing/2014/main" id="{056039E9-CC05-34F1-380C-0A9DAFC5285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5531"/>
          <a:stretch/>
        </p:blipFill>
        <p:spPr>
          <a:xfrm rot="5400000">
            <a:off x="-384815" y="377186"/>
            <a:ext cx="6865629" cy="6095999"/>
          </a:xfrm>
          <a:prstGeom prst="rect">
            <a:avLst/>
          </a:prstGeom>
        </p:spPr>
      </p:pic>
      <p:pic>
        <p:nvPicPr>
          <p:cNvPr id="4" name="Picture 3" descr="Diagram&#10;&#10;Description automatically generated">
            <a:extLst>
              <a:ext uri="{FF2B5EF4-FFF2-40B4-BE49-F238E27FC236}">
                <a16:creationId xmlns:a16="http://schemas.microsoft.com/office/drawing/2014/main" id="{53BBAFC2-BBA5-22FE-1011-3A581C108CB2}"/>
              </a:ext>
            </a:extLst>
          </p:cNvPr>
          <p:cNvPicPr>
            <a:picLocks noChangeAspect="1"/>
          </p:cNvPicPr>
          <p:nvPr/>
        </p:nvPicPr>
        <p:blipFill rotWithShape="1">
          <a:blip r:embed="rId3">
            <a:extLst>
              <a:ext uri="{28A0092B-C50C-407E-A947-70E740481C1C}">
                <a14:useLocalDpi xmlns:a14="http://schemas.microsoft.com/office/drawing/2010/main" val="0"/>
              </a:ext>
            </a:extLst>
          </a:blip>
          <a:srcRect r="15625"/>
          <a:stretch/>
        </p:blipFill>
        <p:spPr>
          <a:xfrm rot="5400000">
            <a:off x="5714999" y="380999"/>
            <a:ext cx="6858000" cy="6096001"/>
          </a:xfrm>
          <a:prstGeom prst="rect">
            <a:avLst/>
          </a:prstGeom>
        </p:spPr>
      </p:pic>
      <p:sp>
        <p:nvSpPr>
          <p:cNvPr id="2" name="Title 1">
            <a:extLst>
              <a:ext uri="{FF2B5EF4-FFF2-40B4-BE49-F238E27FC236}">
                <a16:creationId xmlns:a16="http://schemas.microsoft.com/office/drawing/2014/main" id="{6722D1F3-03B3-FFE4-50E9-7B9BE9A6BD08}"/>
              </a:ext>
            </a:extLst>
          </p:cNvPr>
          <p:cNvSpPr>
            <a:spLocks noGrp="1"/>
          </p:cNvSpPr>
          <p:nvPr>
            <p:ph type="title"/>
          </p:nvPr>
        </p:nvSpPr>
        <p:spPr>
          <a:xfrm>
            <a:off x="2253343" y="4380808"/>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Take the role of……</a:t>
            </a:r>
          </a:p>
        </p:txBody>
      </p:sp>
    </p:spTree>
    <p:extLst>
      <p:ext uri="{BB962C8B-B14F-4D97-AF65-F5344CB8AC3E}">
        <p14:creationId xmlns:p14="http://schemas.microsoft.com/office/powerpoint/2010/main" val="397390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B2AB-6B7F-EFDA-CDAE-6D58C38349CF}"/>
              </a:ext>
            </a:extLst>
          </p:cNvPr>
          <p:cNvSpPr>
            <a:spLocks noGrp="1"/>
          </p:cNvSpPr>
          <p:nvPr>
            <p:ph type="title"/>
          </p:nvPr>
        </p:nvSpPr>
        <p:spPr/>
        <p:txBody>
          <a:bodyPr/>
          <a:lstStyle/>
          <a:p>
            <a:r>
              <a:rPr lang="en-US" dirty="0"/>
              <a:t>Some other ways to use “Big Talk”</a:t>
            </a:r>
          </a:p>
        </p:txBody>
      </p:sp>
      <p:graphicFrame>
        <p:nvGraphicFramePr>
          <p:cNvPr id="7" name="Content Placeholder 2">
            <a:extLst>
              <a:ext uri="{FF2B5EF4-FFF2-40B4-BE49-F238E27FC236}">
                <a16:creationId xmlns:a16="http://schemas.microsoft.com/office/drawing/2014/main" id="{5991F051-B274-3ABF-BB38-F5C21CF6EF7D}"/>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179278"/>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477</Words>
  <Application>Microsoft Macintosh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Arial</vt:lpstr>
      <vt:lpstr>Neue Haas Grotesk Text Pro</vt:lpstr>
      <vt:lpstr>VanillaVTI</vt:lpstr>
      <vt:lpstr>Big Talk</vt:lpstr>
      <vt:lpstr>         What is the Big Talk Graphic?   </vt:lpstr>
      <vt:lpstr>To use The “Big Talk” Graphic--</vt:lpstr>
      <vt:lpstr>You may even use a strategy to help students see another’s perspective</vt:lpstr>
      <vt:lpstr>Take the role of……</vt:lpstr>
      <vt:lpstr>Some other ways to use “Big Talk”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Talk</dc:title>
  <dc:creator>Mary Johnson</dc:creator>
  <cp:lastModifiedBy>Microsoft Office User</cp:lastModifiedBy>
  <cp:revision>2</cp:revision>
  <dcterms:created xsi:type="dcterms:W3CDTF">2025-02-18T00:54:16Z</dcterms:created>
  <dcterms:modified xsi:type="dcterms:W3CDTF">2025-03-25T16:27:30Z</dcterms:modified>
</cp:coreProperties>
</file>